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07" r:id="rId2"/>
    <p:sldId id="708" r:id="rId3"/>
    <p:sldId id="709" r:id="rId4"/>
    <p:sldId id="710" r:id="rId5"/>
    <p:sldId id="711" r:id="rId6"/>
    <p:sldId id="256" r:id="rId7"/>
    <p:sldId id="712" r:id="rId8"/>
    <p:sldId id="71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5" autoAdjust="0"/>
    <p:restoredTop sz="94660"/>
  </p:normalViewPr>
  <p:slideViewPr>
    <p:cSldViewPr snapToGrid="0">
      <p:cViewPr varScale="1">
        <p:scale>
          <a:sx n="67" d="100"/>
          <a:sy n="67" d="100"/>
        </p:scale>
        <p:origin x="183"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ED10B848-6B9E-47F8-AA07-76AE31D10E8F}"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0060BA6-8725-4CEC-98DF-8B21EDD17D0A}">
      <dgm:prSet/>
      <dgm:spPr/>
      <dgm:t>
        <a:bodyPr/>
        <a:lstStyle/>
        <a:p>
          <a:r>
            <a:rPr lang="en-US"/>
            <a:t>GET OTHERS TO WATCH ONE OF THE VIDEOS!!!! </a:t>
          </a:r>
        </a:p>
      </dgm:t>
    </dgm:pt>
    <dgm:pt modelId="{4CE68579-A4C6-4C21-B270-4FD84C69DDC8}" type="parTrans" cxnId="{29270C7D-C66B-4022-B993-5FB17EC594F9}">
      <dgm:prSet/>
      <dgm:spPr/>
      <dgm:t>
        <a:bodyPr/>
        <a:lstStyle/>
        <a:p>
          <a:endParaRPr lang="en-US"/>
        </a:p>
      </dgm:t>
    </dgm:pt>
    <dgm:pt modelId="{C38C0655-414A-4D32-AFE8-0242BA6A1673}" type="sibTrans" cxnId="{29270C7D-C66B-4022-B993-5FB17EC594F9}">
      <dgm:prSet/>
      <dgm:spPr/>
      <dgm:t>
        <a:bodyPr/>
        <a:lstStyle/>
        <a:p>
          <a:endParaRPr lang="en-US"/>
        </a:p>
      </dgm:t>
    </dgm:pt>
    <dgm:pt modelId="{49CE238D-D207-4DF2-ABE1-496331C100C7}">
      <dgm:prSet/>
      <dgm:spPr/>
      <dgm:t>
        <a:bodyPr/>
        <a:lstStyle/>
        <a:p>
          <a:r>
            <a:rPr lang="en-US"/>
            <a:t>1. How many emails did you send today?</a:t>
          </a:r>
        </a:p>
      </dgm:t>
    </dgm:pt>
    <dgm:pt modelId="{B02D8619-D71D-4D29-94C9-2821F9684BAA}" type="parTrans" cxnId="{5787BDBD-5893-4C4F-9C34-8BE7985A3F4D}">
      <dgm:prSet/>
      <dgm:spPr/>
      <dgm:t>
        <a:bodyPr/>
        <a:lstStyle/>
        <a:p>
          <a:endParaRPr lang="en-US"/>
        </a:p>
      </dgm:t>
    </dgm:pt>
    <dgm:pt modelId="{88CA89DF-E29C-4788-92FA-1D9F6BFB12E0}" type="sibTrans" cxnId="{5787BDBD-5893-4C4F-9C34-8BE7985A3F4D}">
      <dgm:prSet/>
      <dgm:spPr/>
      <dgm:t>
        <a:bodyPr/>
        <a:lstStyle/>
        <a:p>
          <a:endParaRPr lang="en-US"/>
        </a:p>
      </dgm:t>
    </dgm:pt>
    <dgm:pt modelId="{F95CC86C-D1CF-440C-B93B-73F43382CE54}">
      <dgm:prSet/>
      <dgm:spPr/>
      <dgm:t>
        <a:bodyPr/>
        <a:lstStyle/>
        <a:p>
          <a:r>
            <a:rPr lang="en-US"/>
            <a:t>2. How many did you receive?</a:t>
          </a:r>
        </a:p>
      </dgm:t>
    </dgm:pt>
    <dgm:pt modelId="{55D17DF9-0235-4E07-9A77-02CC83176DF1}" type="parTrans" cxnId="{1B10D7B7-A7C2-41E0-9131-ED1A929BDCA4}">
      <dgm:prSet/>
      <dgm:spPr/>
      <dgm:t>
        <a:bodyPr/>
        <a:lstStyle/>
        <a:p>
          <a:endParaRPr lang="en-US"/>
        </a:p>
      </dgm:t>
    </dgm:pt>
    <dgm:pt modelId="{FDC9863B-D916-4452-9B01-946CC73D2728}" type="sibTrans" cxnId="{1B10D7B7-A7C2-41E0-9131-ED1A929BDCA4}">
      <dgm:prSet/>
      <dgm:spPr/>
      <dgm:t>
        <a:bodyPr/>
        <a:lstStyle/>
        <a:p>
          <a:endParaRPr lang="en-US"/>
        </a:p>
      </dgm:t>
    </dgm:pt>
    <dgm:pt modelId="{0A3739FD-F9CB-4E3C-9F93-61B85C01762C}">
      <dgm:prSet/>
      <dgm:spPr/>
      <dgm:t>
        <a:bodyPr/>
        <a:lstStyle/>
        <a:p>
          <a:r>
            <a:rPr lang="en-US"/>
            <a:t>3. Did it add $1000 to your Bank Acct TODAY????</a:t>
          </a:r>
        </a:p>
      </dgm:t>
    </dgm:pt>
    <dgm:pt modelId="{3B9BE2AC-8D50-47EB-85E8-0D4AA6FCDBA1}" type="parTrans" cxnId="{BDD20373-100B-4EEB-A5C9-88C046F33DF5}">
      <dgm:prSet/>
      <dgm:spPr/>
      <dgm:t>
        <a:bodyPr/>
        <a:lstStyle/>
        <a:p>
          <a:endParaRPr lang="en-US"/>
        </a:p>
      </dgm:t>
    </dgm:pt>
    <dgm:pt modelId="{D992CEFE-1164-404B-8331-132C3F6D10C8}" type="sibTrans" cxnId="{BDD20373-100B-4EEB-A5C9-88C046F33DF5}">
      <dgm:prSet/>
      <dgm:spPr/>
      <dgm:t>
        <a:bodyPr/>
        <a:lstStyle/>
        <a:p>
          <a:endParaRPr lang="en-US"/>
        </a:p>
      </dgm:t>
    </dgm:pt>
    <dgm:pt modelId="{EDDFD74A-8E4E-46A3-9FDD-EDC38639BE8C}" type="pres">
      <dgm:prSet presAssocID="{ED10B848-6B9E-47F8-AA07-76AE31D10E8F}" presName="root" presStyleCnt="0">
        <dgm:presLayoutVars>
          <dgm:dir/>
          <dgm:resizeHandles val="exact"/>
        </dgm:presLayoutVars>
      </dgm:prSet>
      <dgm:spPr/>
    </dgm:pt>
    <dgm:pt modelId="{21C8BE2D-DFB0-40CB-86AF-9561D6610637}" type="pres">
      <dgm:prSet presAssocID="{00060BA6-8725-4CEC-98DF-8B21EDD17D0A}" presName="compNode" presStyleCnt="0"/>
      <dgm:spPr/>
    </dgm:pt>
    <dgm:pt modelId="{150DCC2B-580C-49F9-9C58-A88B74BB0E8D}" type="pres">
      <dgm:prSet presAssocID="{00060BA6-8725-4CEC-98DF-8B21EDD17D0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
        </a:ext>
      </dgm:extLst>
    </dgm:pt>
    <dgm:pt modelId="{9D8A64A8-A901-4813-94D2-B7E57A7372FE}" type="pres">
      <dgm:prSet presAssocID="{00060BA6-8725-4CEC-98DF-8B21EDD17D0A}" presName="spaceRect" presStyleCnt="0"/>
      <dgm:spPr/>
    </dgm:pt>
    <dgm:pt modelId="{683182B1-E7BE-4D33-AC6B-CAD9636B1157}" type="pres">
      <dgm:prSet presAssocID="{00060BA6-8725-4CEC-98DF-8B21EDD17D0A}" presName="textRect" presStyleLbl="revTx" presStyleIdx="0" presStyleCnt="4">
        <dgm:presLayoutVars>
          <dgm:chMax val="1"/>
          <dgm:chPref val="1"/>
        </dgm:presLayoutVars>
      </dgm:prSet>
      <dgm:spPr/>
    </dgm:pt>
    <dgm:pt modelId="{7404B825-AD2E-423E-A2FA-D4FC8D02DAE1}" type="pres">
      <dgm:prSet presAssocID="{C38C0655-414A-4D32-AFE8-0242BA6A1673}" presName="sibTrans" presStyleCnt="0"/>
      <dgm:spPr/>
    </dgm:pt>
    <dgm:pt modelId="{26269BF2-6EB2-480D-9892-75EEBD2AC58A}" type="pres">
      <dgm:prSet presAssocID="{49CE238D-D207-4DF2-ABE1-496331C100C7}" presName="compNode" presStyleCnt="0"/>
      <dgm:spPr/>
    </dgm:pt>
    <dgm:pt modelId="{56BCF61B-0F27-403F-B181-59CC4C4F7CFA}" type="pres">
      <dgm:prSet presAssocID="{49CE238D-D207-4DF2-ABE1-496331C100C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nd"/>
        </a:ext>
      </dgm:extLst>
    </dgm:pt>
    <dgm:pt modelId="{51FE8AE0-28D1-43EB-95C3-329E457056D5}" type="pres">
      <dgm:prSet presAssocID="{49CE238D-D207-4DF2-ABE1-496331C100C7}" presName="spaceRect" presStyleCnt="0"/>
      <dgm:spPr/>
    </dgm:pt>
    <dgm:pt modelId="{7ECD71F9-D7FE-41B4-9E9D-4ECDE4899BEB}" type="pres">
      <dgm:prSet presAssocID="{49CE238D-D207-4DF2-ABE1-496331C100C7}" presName="textRect" presStyleLbl="revTx" presStyleIdx="1" presStyleCnt="4">
        <dgm:presLayoutVars>
          <dgm:chMax val="1"/>
          <dgm:chPref val="1"/>
        </dgm:presLayoutVars>
      </dgm:prSet>
      <dgm:spPr/>
    </dgm:pt>
    <dgm:pt modelId="{6818061D-1EC6-4628-A11D-A46271D3BDF4}" type="pres">
      <dgm:prSet presAssocID="{88CA89DF-E29C-4788-92FA-1D9F6BFB12E0}" presName="sibTrans" presStyleCnt="0"/>
      <dgm:spPr/>
    </dgm:pt>
    <dgm:pt modelId="{48202608-5C46-4350-9A71-5543085FC94A}" type="pres">
      <dgm:prSet presAssocID="{F95CC86C-D1CF-440C-B93B-73F43382CE54}" presName="compNode" presStyleCnt="0"/>
      <dgm:spPr/>
    </dgm:pt>
    <dgm:pt modelId="{A756AC48-EE1B-4F36-BA1F-D26FDB528836}" type="pres">
      <dgm:prSet presAssocID="{F95CC86C-D1CF-440C-B93B-73F43382CE5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459D9B01-79FF-4B52-9902-CFE36714C05E}" type="pres">
      <dgm:prSet presAssocID="{F95CC86C-D1CF-440C-B93B-73F43382CE54}" presName="spaceRect" presStyleCnt="0"/>
      <dgm:spPr/>
    </dgm:pt>
    <dgm:pt modelId="{2F047025-D48D-4056-BA6E-8753971A8E8D}" type="pres">
      <dgm:prSet presAssocID="{F95CC86C-D1CF-440C-B93B-73F43382CE54}" presName="textRect" presStyleLbl="revTx" presStyleIdx="2" presStyleCnt="4">
        <dgm:presLayoutVars>
          <dgm:chMax val="1"/>
          <dgm:chPref val="1"/>
        </dgm:presLayoutVars>
      </dgm:prSet>
      <dgm:spPr/>
    </dgm:pt>
    <dgm:pt modelId="{10ADADD0-B748-413A-8F3F-AAA46EFAE292}" type="pres">
      <dgm:prSet presAssocID="{FDC9863B-D916-4452-9B01-946CC73D2728}" presName="sibTrans" presStyleCnt="0"/>
      <dgm:spPr/>
    </dgm:pt>
    <dgm:pt modelId="{7D4C7CF9-08BA-4E75-B2F5-DACD3D19F983}" type="pres">
      <dgm:prSet presAssocID="{0A3739FD-F9CB-4E3C-9F93-61B85C01762C}" presName="compNode" presStyleCnt="0"/>
      <dgm:spPr/>
    </dgm:pt>
    <dgm:pt modelId="{1FCC2EAF-B38E-44A0-9D5A-CA473CEF5173}" type="pres">
      <dgm:prSet presAssocID="{0A3739FD-F9CB-4E3C-9F93-61B85C01762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A133A9EC-17A0-4AD4-BDBD-318FC8846950}" type="pres">
      <dgm:prSet presAssocID="{0A3739FD-F9CB-4E3C-9F93-61B85C01762C}" presName="spaceRect" presStyleCnt="0"/>
      <dgm:spPr/>
    </dgm:pt>
    <dgm:pt modelId="{229E26FD-A06A-47FF-A8FB-5645900A6E38}" type="pres">
      <dgm:prSet presAssocID="{0A3739FD-F9CB-4E3C-9F93-61B85C01762C}" presName="textRect" presStyleLbl="revTx" presStyleIdx="3" presStyleCnt="4">
        <dgm:presLayoutVars>
          <dgm:chMax val="1"/>
          <dgm:chPref val="1"/>
        </dgm:presLayoutVars>
      </dgm:prSet>
      <dgm:spPr/>
    </dgm:pt>
  </dgm:ptLst>
  <dgm:cxnLst>
    <dgm:cxn modelId="{3F217227-2D47-417B-BEAB-BF7A59056109}" type="presOf" srcId="{0A3739FD-F9CB-4E3C-9F93-61B85C01762C}" destId="{229E26FD-A06A-47FF-A8FB-5645900A6E38}" srcOrd="0" destOrd="0" presId="urn:microsoft.com/office/officeart/2018/2/layout/IconLabelList"/>
    <dgm:cxn modelId="{7A6B4143-98A6-4104-A0DC-D3959FBEE3B6}" type="presOf" srcId="{49CE238D-D207-4DF2-ABE1-496331C100C7}" destId="{7ECD71F9-D7FE-41B4-9E9D-4ECDE4899BEB}" srcOrd="0" destOrd="0" presId="urn:microsoft.com/office/officeart/2018/2/layout/IconLabelList"/>
    <dgm:cxn modelId="{BDD20373-100B-4EEB-A5C9-88C046F33DF5}" srcId="{ED10B848-6B9E-47F8-AA07-76AE31D10E8F}" destId="{0A3739FD-F9CB-4E3C-9F93-61B85C01762C}" srcOrd="3" destOrd="0" parTransId="{3B9BE2AC-8D50-47EB-85E8-0D4AA6FCDBA1}" sibTransId="{D992CEFE-1164-404B-8331-132C3F6D10C8}"/>
    <dgm:cxn modelId="{29270C7D-C66B-4022-B993-5FB17EC594F9}" srcId="{ED10B848-6B9E-47F8-AA07-76AE31D10E8F}" destId="{00060BA6-8725-4CEC-98DF-8B21EDD17D0A}" srcOrd="0" destOrd="0" parTransId="{4CE68579-A4C6-4C21-B270-4FD84C69DDC8}" sibTransId="{C38C0655-414A-4D32-AFE8-0242BA6A1673}"/>
    <dgm:cxn modelId="{BD6B229F-C2F1-455B-9FB0-73789862FCC0}" type="presOf" srcId="{F95CC86C-D1CF-440C-B93B-73F43382CE54}" destId="{2F047025-D48D-4056-BA6E-8753971A8E8D}" srcOrd="0" destOrd="0" presId="urn:microsoft.com/office/officeart/2018/2/layout/IconLabelList"/>
    <dgm:cxn modelId="{2E6518A6-ACB1-43B6-92E3-1D07DA61DEB4}" type="presOf" srcId="{ED10B848-6B9E-47F8-AA07-76AE31D10E8F}" destId="{EDDFD74A-8E4E-46A3-9FDD-EDC38639BE8C}" srcOrd="0" destOrd="0" presId="urn:microsoft.com/office/officeart/2018/2/layout/IconLabelList"/>
    <dgm:cxn modelId="{1B10D7B7-A7C2-41E0-9131-ED1A929BDCA4}" srcId="{ED10B848-6B9E-47F8-AA07-76AE31D10E8F}" destId="{F95CC86C-D1CF-440C-B93B-73F43382CE54}" srcOrd="2" destOrd="0" parTransId="{55D17DF9-0235-4E07-9A77-02CC83176DF1}" sibTransId="{FDC9863B-D916-4452-9B01-946CC73D2728}"/>
    <dgm:cxn modelId="{57E776BB-C7EF-4243-B2F4-73F88D810EFE}" type="presOf" srcId="{00060BA6-8725-4CEC-98DF-8B21EDD17D0A}" destId="{683182B1-E7BE-4D33-AC6B-CAD9636B1157}" srcOrd="0" destOrd="0" presId="urn:microsoft.com/office/officeart/2018/2/layout/IconLabelList"/>
    <dgm:cxn modelId="{5787BDBD-5893-4C4F-9C34-8BE7985A3F4D}" srcId="{ED10B848-6B9E-47F8-AA07-76AE31D10E8F}" destId="{49CE238D-D207-4DF2-ABE1-496331C100C7}" srcOrd="1" destOrd="0" parTransId="{B02D8619-D71D-4D29-94C9-2821F9684BAA}" sibTransId="{88CA89DF-E29C-4788-92FA-1D9F6BFB12E0}"/>
    <dgm:cxn modelId="{A93708CF-3EF4-4441-A212-FC9094A3DB05}" type="presParOf" srcId="{EDDFD74A-8E4E-46A3-9FDD-EDC38639BE8C}" destId="{21C8BE2D-DFB0-40CB-86AF-9561D6610637}" srcOrd="0" destOrd="0" presId="urn:microsoft.com/office/officeart/2018/2/layout/IconLabelList"/>
    <dgm:cxn modelId="{689ECBE9-6716-4DAC-85D7-4B6727DDC582}" type="presParOf" srcId="{21C8BE2D-DFB0-40CB-86AF-9561D6610637}" destId="{150DCC2B-580C-49F9-9C58-A88B74BB0E8D}" srcOrd="0" destOrd="0" presId="urn:microsoft.com/office/officeart/2018/2/layout/IconLabelList"/>
    <dgm:cxn modelId="{DF64D4BF-BC03-4FB8-860B-EC0E708CEC1C}" type="presParOf" srcId="{21C8BE2D-DFB0-40CB-86AF-9561D6610637}" destId="{9D8A64A8-A901-4813-94D2-B7E57A7372FE}" srcOrd="1" destOrd="0" presId="urn:microsoft.com/office/officeart/2018/2/layout/IconLabelList"/>
    <dgm:cxn modelId="{F94D07BF-1733-425B-98AA-DAF1497ED5DB}" type="presParOf" srcId="{21C8BE2D-DFB0-40CB-86AF-9561D6610637}" destId="{683182B1-E7BE-4D33-AC6B-CAD9636B1157}" srcOrd="2" destOrd="0" presId="urn:microsoft.com/office/officeart/2018/2/layout/IconLabelList"/>
    <dgm:cxn modelId="{5009D10C-E0DC-4CA1-AF9E-EF24CD112ED2}" type="presParOf" srcId="{EDDFD74A-8E4E-46A3-9FDD-EDC38639BE8C}" destId="{7404B825-AD2E-423E-A2FA-D4FC8D02DAE1}" srcOrd="1" destOrd="0" presId="urn:microsoft.com/office/officeart/2018/2/layout/IconLabelList"/>
    <dgm:cxn modelId="{F0BB4755-D14D-4B0B-98D6-41797B1B1327}" type="presParOf" srcId="{EDDFD74A-8E4E-46A3-9FDD-EDC38639BE8C}" destId="{26269BF2-6EB2-480D-9892-75EEBD2AC58A}" srcOrd="2" destOrd="0" presId="urn:microsoft.com/office/officeart/2018/2/layout/IconLabelList"/>
    <dgm:cxn modelId="{1533CDAB-9017-4049-B63B-2422107D6D76}" type="presParOf" srcId="{26269BF2-6EB2-480D-9892-75EEBD2AC58A}" destId="{56BCF61B-0F27-403F-B181-59CC4C4F7CFA}" srcOrd="0" destOrd="0" presId="urn:microsoft.com/office/officeart/2018/2/layout/IconLabelList"/>
    <dgm:cxn modelId="{799AC87B-5295-4705-92A8-78B6E13D73E5}" type="presParOf" srcId="{26269BF2-6EB2-480D-9892-75EEBD2AC58A}" destId="{51FE8AE0-28D1-43EB-95C3-329E457056D5}" srcOrd="1" destOrd="0" presId="urn:microsoft.com/office/officeart/2018/2/layout/IconLabelList"/>
    <dgm:cxn modelId="{57F86F8F-A2E5-4417-B612-C75CD79E1196}" type="presParOf" srcId="{26269BF2-6EB2-480D-9892-75EEBD2AC58A}" destId="{7ECD71F9-D7FE-41B4-9E9D-4ECDE4899BEB}" srcOrd="2" destOrd="0" presId="urn:microsoft.com/office/officeart/2018/2/layout/IconLabelList"/>
    <dgm:cxn modelId="{5D19F1A3-7792-4D37-A523-F95927972569}" type="presParOf" srcId="{EDDFD74A-8E4E-46A3-9FDD-EDC38639BE8C}" destId="{6818061D-1EC6-4628-A11D-A46271D3BDF4}" srcOrd="3" destOrd="0" presId="urn:microsoft.com/office/officeart/2018/2/layout/IconLabelList"/>
    <dgm:cxn modelId="{0B77DAC5-689A-4501-8497-C1184B0D210E}" type="presParOf" srcId="{EDDFD74A-8E4E-46A3-9FDD-EDC38639BE8C}" destId="{48202608-5C46-4350-9A71-5543085FC94A}" srcOrd="4" destOrd="0" presId="urn:microsoft.com/office/officeart/2018/2/layout/IconLabelList"/>
    <dgm:cxn modelId="{CCB3F765-6FC3-4B6C-AFAF-753ABFFA9EB2}" type="presParOf" srcId="{48202608-5C46-4350-9A71-5543085FC94A}" destId="{A756AC48-EE1B-4F36-BA1F-D26FDB528836}" srcOrd="0" destOrd="0" presId="urn:microsoft.com/office/officeart/2018/2/layout/IconLabelList"/>
    <dgm:cxn modelId="{F83497D5-09A1-4EDA-A840-F0F129820AF0}" type="presParOf" srcId="{48202608-5C46-4350-9A71-5543085FC94A}" destId="{459D9B01-79FF-4B52-9902-CFE36714C05E}" srcOrd="1" destOrd="0" presId="urn:microsoft.com/office/officeart/2018/2/layout/IconLabelList"/>
    <dgm:cxn modelId="{8620996A-72EF-4669-AAF9-DBDB2739830E}" type="presParOf" srcId="{48202608-5C46-4350-9A71-5543085FC94A}" destId="{2F047025-D48D-4056-BA6E-8753971A8E8D}" srcOrd="2" destOrd="0" presId="urn:microsoft.com/office/officeart/2018/2/layout/IconLabelList"/>
    <dgm:cxn modelId="{F629F3A3-96EA-49CA-A38D-E8CB259EB467}" type="presParOf" srcId="{EDDFD74A-8E4E-46A3-9FDD-EDC38639BE8C}" destId="{10ADADD0-B748-413A-8F3F-AAA46EFAE292}" srcOrd="5" destOrd="0" presId="urn:microsoft.com/office/officeart/2018/2/layout/IconLabelList"/>
    <dgm:cxn modelId="{41D696CE-83BC-419E-A4C5-717A0E4489A2}" type="presParOf" srcId="{EDDFD74A-8E4E-46A3-9FDD-EDC38639BE8C}" destId="{7D4C7CF9-08BA-4E75-B2F5-DACD3D19F983}" srcOrd="6" destOrd="0" presId="urn:microsoft.com/office/officeart/2018/2/layout/IconLabelList"/>
    <dgm:cxn modelId="{1CE45161-4A67-4113-9187-533897C166EE}" type="presParOf" srcId="{7D4C7CF9-08BA-4E75-B2F5-DACD3D19F983}" destId="{1FCC2EAF-B38E-44A0-9D5A-CA473CEF5173}" srcOrd="0" destOrd="0" presId="urn:microsoft.com/office/officeart/2018/2/layout/IconLabelList"/>
    <dgm:cxn modelId="{91A2368B-F7F6-49BF-BBC4-99D07D57CE0E}" type="presParOf" srcId="{7D4C7CF9-08BA-4E75-B2F5-DACD3D19F983}" destId="{A133A9EC-17A0-4AD4-BDBD-318FC8846950}" srcOrd="1" destOrd="0" presId="urn:microsoft.com/office/officeart/2018/2/layout/IconLabelList"/>
    <dgm:cxn modelId="{52196E5F-E119-4E74-A11D-93355A8C5400}" type="presParOf" srcId="{7D4C7CF9-08BA-4E75-B2F5-DACD3D19F983}" destId="{229E26FD-A06A-47FF-A8FB-5645900A6E3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99FAC-FFDE-4048-BC60-A443B7D534B2}"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789C5CFC-1377-45E2-9390-87C220692BBF}">
      <dgm:prSet/>
      <dgm:spPr/>
      <dgm:t>
        <a:bodyPr/>
        <a:lstStyle/>
        <a:p>
          <a:r>
            <a:rPr lang="en-US"/>
            <a:t>GET OTHERS TO WATCH ONE OF THE VIDEOS!!!! </a:t>
          </a:r>
        </a:p>
      </dgm:t>
    </dgm:pt>
    <dgm:pt modelId="{EC11062C-7577-409B-9E43-62D831CEBD9C}" type="parTrans" cxnId="{01FE7563-7166-4471-AC3C-AEF588266ABF}">
      <dgm:prSet/>
      <dgm:spPr/>
      <dgm:t>
        <a:bodyPr/>
        <a:lstStyle/>
        <a:p>
          <a:endParaRPr lang="en-US"/>
        </a:p>
      </dgm:t>
    </dgm:pt>
    <dgm:pt modelId="{ABCE66DF-1BDD-4C9F-8C5E-FCB414E76B1D}" type="sibTrans" cxnId="{01FE7563-7166-4471-AC3C-AEF588266ABF}">
      <dgm:prSet/>
      <dgm:spPr/>
      <dgm:t>
        <a:bodyPr/>
        <a:lstStyle/>
        <a:p>
          <a:endParaRPr lang="en-US"/>
        </a:p>
      </dgm:t>
    </dgm:pt>
    <dgm:pt modelId="{1AED18A5-25BF-484B-B257-3E1356971336}">
      <dgm:prSet/>
      <dgm:spPr/>
      <dgm:t>
        <a:bodyPr/>
        <a:lstStyle/>
        <a:p>
          <a:r>
            <a:rPr lang="en-US"/>
            <a:t>1. How long did you scroll social media today?</a:t>
          </a:r>
        </a:p>
      </dgm:t>
    </dgm:pt>
    <dgm:pt modelId="{76067B24-63B7-4EC9-9F28-88026AB2BDB1}" type="parTrans" cxnId="{7AE981A9-FC5B-49AE-A93D-F419DB42F40F}">
      <dgm:prSet/>
      <dgm:spPr/>
      <dgm:t>
        <a:bodyPr/>
        <a:lstStyle/>
        <a:p>
          <a:endParaRPr lang="en-US"/>
        </a:p>
      </dgm:t>
    </dgm:pt>
    <dgm:pt modelId="{C7813AED-4876-456C-A124-1B3D74D94642}" type="sibTrans" cxnId="{7AE981A9-FC5B-49AE-A93D-F419DB42F40F}">
      <dgm:prSet/>
      <dgm:spPr/>
      <dgm:t>
        <a:bodyPr/>
        <a:lstStyle/>
        <a:p>
          <a:endParaRPr lang="en-US"/>
        </a:p>
      </dgm:t>
    </dgm:pt>
    <dgm:pt modelId="{D8ED0C80-421B-41C6-905A-3FEB67786198}">
      <dgm:prSet/>
      <dgm:spPr/>
      <dgm:t>
        <a:bodyPr/>
        <a:lstStyle/>
        <a:p>
          <a:r>
            <a:rPr lang="en-US"/>
            <a:t>2. How many likes, comments, or DM’s did you get?</a:t>
          </a:r>
        </a:p>
      </dgm:t>
    </dgm:pt>
    <dgm:pt modelId="{41A3C68C-D547-4DAE-954B-E0E655F5010D}" type="parTrans" cxnId="{263CA4BF-0EE4-4066-89FD-CC36AF2BF2A3}">
      <dgm:prSet/>
      <dgm:spPr/>
      <dgm:t>
        <a:bodyPr/>
        <a:lstStyle/>
        <a:p>
          <a:endParaRPr lang="en-US"/>
        </a:p>
      </dgm:t>
    </dgm:pt>
    <dgm:pt modelId="{F9285471-D392-48C7-A0D3-965914F67D53}" type="sibTrans" cxnId="{263CA4BF-0EE4-4066-89FD-CC36AF2BF2A3}">
      <dgm:prSet/>
      <dgm:spPr/>
      <dgm:t>
        <a:bodyPr/>
        <a:lstStyle/>
        <a:p>
          <a:endParaRPr lang="en-US"/>
        </a:p>
      </dgm:t>
    </dgm:pt>
    <dgm:pt modelId="{75251E2A-F885-4D1A-AFEA-CF755E1BFF89}">
      <dgm:prSet/>
      <dgm:spPr/>
      <dgm:t>
        <a:bodyPr/>
        <a:lstStyle/>
        <a:p>
          <a:r>
            <a:rPr lang="en-US"/>
            <a:t>3. Did it add $1000 to your Bank Acct TODAY????</a:t>
          </a:r>
        </a:p>
      </dgm:t>
    </dgm:pt>
    <dgm:pt modelId="{1FF48A40-FBE2-4E66-A42D-E887475560E8}" type="parTrans" cxnId="{C5DC4DAA-9F0A-468E-BB34-AFE6B2CF811B}">
      <dgm:prSet/>
      <dgm:spPr/>
      <dgm:t>
        <a:bodyPr/>
        <a:lstStyle/>
        <a:p>
          <a:endParaRPr lang="en-US"/>
        </a:p>
      </dgm:t>
    </dgm:pt>
    <dgm:pt modelId="{50F6C0F1-1DD2-4ABF-A19D-9141DD9ADCE1}" type="sibTrans" cxnId="{C5DC4DAA-9F0A-468E-BB34-AFE6B2CF811B}">
      <dgm:prSet/>
      <dgm:spPr/>
      <dgm:t>
        <a:bodyPr/>
        <a:lstStyle/>
        <a:p>
          <a:endParaRPr lang="en-US"/>
        </a:p>
      </dgm:t>
    </dgm:pt>
    <dgm:pt modelId="{FC9476B7-456C-4BB4-B3E5-18750CAD8021}" type="pres">
      <dgm:prSet presAssocID="{75A99FAC-FFDE-4048-BC60-A443B7D534B2}" presName="root" presStyleCnt="0">
        <dgm:presLayoutVars>
          <dgm:dir/>
          <dgm:resizeHandles val="exact"/>
        </dgm:presLayoutVars>
      </dgm:prSet>
      <dgm:spPr/>
    </dgm:pt>
    <dgm:pt modelId="{5EAEF696-00B5-4B49-AFAC-6A6ED84B024A}" type="pres">
      <dgm:prSet presAssocID="{789C5CFC-1377-45E2-9390-87C220692BBF}" presName="compNode" presStyleCnt="0"/>
      <dgm:spPr/>
    </dgm:pt>
    <dgm:pt modelId="{7D5D231B-27DF-45A6-BC8A-87C1F78A67A8}" type="pres">
      <dgm:prSet presAssocID="{789C5CFC-1377-45E2-9390-87C220692BB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
        </a:ext>
      </dgm:extLst>
    </dgm:pt>
    <dgm:pt modelId="{2BBBE5AD-FB40-4090-A2C2-02B15751D95C}" type="pres">
      <dgm:prSet presAssocID="{789C5CFC-1377-45E2-9390-87C220692BBF}" presName="spaceRect" presStyleCnt="0"/>
      <dgm:spPr/>
    </dgm:pt>
    <dgm:pt modelId="{B9CACDA9-586A-4EB8-9F29-0963D0A92CB4}" type="pres">
      <dgm:prSet presAssocID="{789C5CFC-1377-45E2-9390-87C220692BBF}" presName="textRect" presStyleLbl="revTx" presStyleIdx="0" presStyleCnt="4">
        <dgm:presLayoutVars>
          <dgm:chMax val="1"/>
          <dgm:chPref val="1"/>
        </dgm:presLayoutVars>
      </dgm:prSet>
      <dgm:spPr/>
    </dgm:pt>
    <dgm:pt modelId="{33A9CF4B-1C53-46B9-B48E-CD3A17991411}" type="pres">
      <dgm:prSet presAssocID="{ABCE66DF-1BDD-4C9F-8C5E-FCB414E76B1D}" presName="sibTrans" presStyleCnt="0"/>
      <dgm:spPr/>
    </dgm:pt>
    <dgm:pt modelId="{37AB0546-8E1D-43ED-8CB3-51C2913B6476}" type="pres">
      <dgm:prSet presAssocID="{1AED18A5-25BF-484B-B257-3E1356971336}" presName="compNode" presStyleCnt="0"/>
      <dgm:spPr/>
    </dgm:pt>
    <dgm:pt modelId="{99780032-7E34-48DC-854D-3D51632F7245}" type="pres">
      <dgm:prSet presAssocID="{1AED18A5-25BF-484B-B257-3E135697133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CC26990E-F860-495D-88AA-7087DDCDDE2D}" type="pres">
      <dgm:prSet presAssocID="{1AED18A5-25BF-484B-B257-3E1356971336}" presName="spaceRect" presStyleCnt="0"/>
      <dgm:spPr/>
    </dgm:pt>
    <dgm:pt modelId="{C138D431-34DB-4DD3-B852-A925E8BFCFF6}" type="pres">
      <dgm:prSet presAssocID="{1AED18A5-25BF-484B-B257-3E1356971336}" presName="textRect" presStyleLbl="revTx" presStyleIdx="1" presStyleCnt="4">
        <dgm:presLayoutVars>
          <dgm:chMax val="1"/>
          <dgm:chPref val="1"/>
        </dgm:presLayoutVars>
      </dgm:prSet>
      <dgm:spPr/>
    </dgm:pt>
    <dgm:pt modelId="{161A79DF-B25A-40BD-A3DD-02DC6AC2F79A}" type="pres">
      <dgm:prSet presAssocID="{C7813AED-4876-456C-A124-1B3D74D94642}" presName="sibTrans" presStyleCnt="0"/>
      <dgm:spPr/>
    </dgm:pt>
    <dgm:pt modelId="{4179EA26-DC1B-4DE2-B943-029D4AD0B2ED}" type="pres">
      <dgm:prSet presAssocID="{D8ED0C80-421B-41C6-905A-3FEB67786198}" presName="compNode" presStyleCnt="0"/>
      <dgm:spPr/>
    </dgm:pt>
    <dgm:pt modelId="{2983970C-1BF8-4170-99B8-1152DE555113}" type="pres">
      <dgm:prSet presAssocID="{D8ED0C80-421B-41C6-905A-3FEB6778619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titles"/>
        </a:ext>
      </dgm:extLst>
    </dgm:pt>
    <dgm:pt modelId="{28427D1C-5CB9-4DB2-8906-DF044CC101CA}" type="pres">
      <dgm:prSet presAssocID="{D8ED0C80-421B-41C6-905A-3FEB67786198}" presName="spaceRect" presStyleCnt="0"/>
      <dgm:spPr/>
    </dgm:pt>
    <dgm:pt modelId="{8FC88C23-85E8-4706-B535-EB2F30A2B1E3}" type="pres">
      <dgm:prSet presAssocID="{D8ED0C80-421B-41C6-905A-3FEB67786198}" presName="textRect" presStyleLbl="revTx" presStyleIdx="2" presStyleCnt="4">
        <dgm:presLayoutVars>
          <dgm:chMax val="1"/>
          <dgm:chPref val="1"/>
        </dgm:presLayoutVars>
      </dgm:prSet>
      <dgm:spPr/>
    </dgm:pt>
    <dgm:pt modelId="{BDFF1FF3-463E-4E9C-8F06-92B4E34CCF0C}" type="pres">
      <dgm:prSet presAssocID="{F9285471-D392-48C7-A0D3-965914F67D53}" presName="sibTrans" presStyleCnt="0"/>
      <dgm:spPr/>
    </dgm:pt>
    <dgm:pt modelId="{372765CB-0704-4EC7-A44F-E53E858353EF}" type="pres">
      <dgm:prSet presAssocID="{75251E2A-F885-4D1A-AFEA-CF755E1BFF89}" presName="compNode" presStyleCnt="0"/>
      <dgm:spPr/>
    </dgm:pt>
    <dgm:pt modelId="{34A577F1-84E5-4768-A7B7-0999D1F0360E}" type="pres">
      <dgm:prSet presAssocID="{75251E2A-F885-4D1A-AFEA-CF755E1BFF8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2F980E0B-60E2-468D-9841-2B30F49A4DC6}" type="pres">
      <dgm:prSet presAssocID="{75251E2A-F885-4D1A-AFEA-CF755E1BFF89}" presName="spaceRect" presStyleCnt="0"/>
      <dgm:spPr/>
    </dgm:pt>
    <dgm:pt modelId="{07A58F0D-C174-49F2-A2EC-B9365C69D2FD}" type="pres">
      <dgm:prSet presAssocID="{75251E2A-F885-4D1A-AFEA-CF755E1BFF89}" presName="textRect" presStyleLbl="revTx" presStyleIdx="3" presStyleCnt="4">
        <dgm:presLayoutVars>
          <dgm:chMax val="1"/>
          <dgm:chPref val="1"/>
        </dgm:presLayoutVars>
      </dgm:prSet>
      <dgm:spPr/>
    </dgm:pt>
  </dgm:ptLst>
  <dgm:cxnLst>
    <dgm:cxn modelId="{4F50F403-CDEA-4086-83E9-615A5E42DD92}" type="presOf" srcId="{D8ED0C80-421B-41C6-905A-3FEB67786198}" destId="{8FC88C23-85E8-4706-B535-EB2F30A2B1E3}" srcOrd="0" destOrd="0" presId="urn:microsoft.com/office/officeart/2018/2/layout/IconLabelList"/>
    <dgm:cxn modelId="{C4BE7E23-46D5-4715-A5D2-7971B2DB9E0C}" type="presOf" srcId="{75A99FAC-FFDE-4048-BC60-A443B7D534B2}" destId="{FC9476B7-456C-4BB4-B3E5-18750CAD8021}" srcOrd="0" destOrd="0" presId="urn:microsoft.com/office/officeart/2018/2/layout/IconLabelList"/>
    <dgm:cxn modelId="{01FE7563-7166-4471-AC3C-AEF588266ABF}" srcId="{75A99FAC-FFDE-4048-BC60-A443B7D534B2}" destId="{789C5CFC-1377-45E2-9390-87C220692BBF}" srcOrd="0" destOrd="0" parTransId="{EC11062C-7577-409B-9E43-62D831CEBD9C}" sibTransId="{ABCE66DF-1BDD-4C9F-8C5E-FCB414E76B1D}"/>
    <dgm:cxn modelId="{9C7AEE78-18A3-4BF8-B78D-D1983CC96308}" type="presOf" srcId="{1AED18A5-25BF-484B-B257-3E1356971336}" destId="{C138D431-34DB-4DD3-B852-A925E8BFCFF6}" srcOrd="0" destOrd="0" presId="urn:microsoft.com/office/officeart/2018/2/layout/IconLabelList"/>
    <dgm:cxn modelId="{7AE981A9-FC5B-49AE-A93D-F419DB42F40F}" srcId="{75A99FAC-FFDE-4048-BC60-A443B7D534B2}" destId="{1AED18A5-25BF-484B-B257-3E1356971336}" srcOrd="1" destOrd="0" parTransId="{76067B24-63B7-4EC9-9F28-88026AB2BDB1}" sibTransId="{C7813AED-4876-456C-A124-1B3D74D94642}"/>
    <dgm:cxn modelId="{C5DC4DAA-9F0A-468E-BB34-AFE6B2CF811B}" srcId="{75A99FAC-FFDE-4048-BC60-A443B7D534B2}" destId="{75251E2A-F885-4D1A-AFEA-CF755E1BFF89}" srcOrd="3" destOrd="0" parTransId="{1FF48A40-FBE2-4E66-A42D-E887475560E8}" sibTransId="{50F6C0F1-1DD2-4ABF-A19D-9141DD9ADCE1}"/>
    <dgm:cxn modelId="{263CA4BF-0EE4-4066-89FD-CC36AF2BF2A3}" srcId="{75A99FAC-FFDE-4048-BC60-A443B7D534B2}" destId="{D8ED0C80-421B-41C6-905A-3FEB67786198}" srcOrd="2" destOrd="0" parTransId="{41A3C68C-D547-4DAE-954B-E0E655F5010D}" sibTransId="{F9285471-D392-48C7-A0D3-965914F67D53}"/>
    <dgm:cxn modelId="{6342C9DD-D0D3-4664-AE65-ECD5BA32A82C}" type="presOf" srcId="{75251E2A-F885-4D1A-AFEA-CF755E1BFF89}" destId="{07A58F0D-C174-49F2-A2EC-B9365C69D2FD}" srcOrd="0" destOrd="0" presId="urn:microsoft.com/office/officeart/2018/2/layout/IconLabelList"/>
    <dgm:cxn modelId="{734760FD-94A6-428D-AFFA-88D31BA814CF}" type="presOf" srcId="{789C5CFC-1377-45E2-9390-87C220692BBF}" destId="{B9CACDA9-586A-4EB8-9F29-0963D0A92CB4}" srcOrd="0" destOrd="0" presId="urn:microsoft.com/office/officeart/2018/2/layout/IconLabelList"/>
    <dgm:cxn modelId="{1DF17EF3-DB6E-4ADE-9379-D47BB5085146}" type="presParOf" srcId="{FC9476B7-456C-4BB4-B3E5-18750CAD8021}" destId="{5EAEF696-00B5-4B49-AFAC-6A6ED84B024A}" srcOrd="0" destOrd="0" presId="urn:microsoft.com/office/officeart/2018/2/layout/IconLabelList"/>
    <dgm:cxn modelId="{F4AF6F59-FFF4-4395-8449-1943DCCD151F}" type="presParOf" srcId="{5EAEF696-00B5-4B49-AFAC-6A6ED84B024A}" destId="{7D5D231B-27DF-45A6-BC8A-87C1F78A67A8}" srcOrd="0" destOrd="0" presId="urn:microsoft.com/office/officeart/2018/2/layout/IconLabelList"/>
    <dgm:cxn modelId="{4FCAC09A-7A83-4EED-9105-E99708F82383}" type="presParOf" srcId="{5EAEF696-00B5-4B49-AFAC-6A6ED84B024A}" destId="{2BBBE5AD-FB40-4090-A2C2-02B15751D95C}" srcOrd="1" destOrd="0" presId="urn:microsoft.com/office/officeart/2018/2/layout/IconLabelList"/>
    <dgm:cxn modelId="{544952F6-AD9B-45A0-85D3-08E2CDEFD10A}" type="presParOf" srcId="{5EAEF696-00B5-4B49-AFAC-6A6ED84B024A}" destId="{B9CACDA9-586A-4EB8-9F29-0963D0A92CB4}" srcOrd="2" destOrd="0" presId="urn:microsoft.com/office/officeart/2018/2/layout/IconLabelList"/>
    <dgm:cxn modelId="{FF8F960F-322C-47C3-A8F5-4BB007161375}" type="presParOf" srcId="{FC9476B7-456C-4BB4-B3E5-18750CAD8021}" destId="{33A9CF4B-1C53-46B9-B48E-CD3A17991411}" srcOrd="1" destOrd="0" presId="urn:microsoft.com/office/officeart/2018/2/layout/IconLabelList"/>
    <dgm:cxn modelId="{17B7DD4B-B1F2-4FC9-8C32-84174643410C}" type="presParOf" srcId="{FC9476B7-456C-4BB4-B3E5-18750CAD8021}" destId="{37AB0546-8E1D-43ED-8CB3-51C2913B6476}" srcOrd="2" destOrd="0" presId="urn:microsoft.com/office/officeart/2018/2/layout/IconLabelList"/>
    <dgm:cxn modelId="{333F9770-B71E-4430-971B-FC96600094DB}" type="presParOf" srcId="{37AB0546-8E1D-43ED-8CB3-51C2913B6476}" destId="{99780032-7E34-48DC-854D-3D51632F7245}" srcOrd="0" destOrd="0" presId="urn:microsoft.com/office/officeart/2018/2/layout/IconLabelList"/>
    <dgm:cxn modelId="{017847EA-F375-45BE-81C5-C15D0E5E5171}" type="presParOf" srcId="{37AB0546-8E1D-43ED-8CB3-51C2913B6476}" destId="{CC26990E-F860-495D-88AA-7087DDCDDE2D}" srcOrd="1" destOrd="0" presId="urn:microsoft.com/office/officeart/2018/2/layout/IconLabelList"/>
    <dgm:cxn modelId="{38C8DB7F-50FF-4401-98F4-E90EFD542BC4}" type="presParOf" srcId="{37AB0546-8E1D-43ED-8CB3-51C2913B6476}" destId="{C138D431-34DB-4DD3-B852-A925E8BFCFF6}" srcOrd="2" destOrd="0" presId="urn:microsoft.com/office/officeart/2018/2/layout/IconLabelList"/>
    <dgm:cxn modelId="{192821C5-0E4D-4334-B682-C1EC2F35236B}" type="presParOf" srcId="{FC9476B7-456C-4BB4-B3E5-18750CAD8021}" destId="{161A79DF-B25A-40BD-A3DD-02DC6AC2F79A}" srcOrd="3" destOrd="0" presId="urn:microsoft.com/office/officeart/2018/2/layout/IconLabelList"/>
    <dgm:cxn modelId="{4FDF3F84-400B-4496-91AD-6BAC1E16F71D}" type="presParOf" srcId="{FC9476B7-456C-4BB4-B3E5-18750CAD8021}" destId="{4179EA26-DC1B-4DE2-B943-029D4AD0B2ED}" srcOrd="4" destOrd="0" presId="urn:microsoft.com/office/officeart/2018/2/layout/IconLabelList"/>
    <dgm:cxn modelId="{4EEF48AB-86EC-464C-AEF6-846CA38FA2DA}" type="presParOf" srcId="{4179EA26-DC1B-4DE2-B943-029D4AD0B2ED}" destId="{2983970C-1BF8-4170-99B8-1152DE555113}" srcOrd="0" destOrd="0" presId="urn:microsoft.com/office/officeart/2018/2/layout/IconLabelList"/>
    <dgm:cxn modelId="{BD563E08-FE08-4D09-8F3B-4F586D411846}" type="presParOf" srcId="{4179EA26-DC1B-4DE2-B943-029D4AD0B2ED}" destId="{28427D1C-5CB9-4DB2-8906-DF044CC101CA}" srcOrd="1" destOrd="0" presId="urn:microsoft.com/office/officeart/2018/2/layout/IconLabelList"/>
    <dgm:cxn modelId="{A947F584-545E-4583-A8D9-9BDC8EAF9580}" type="presParOf" srcId="{4179EA26-DC1B-4DE2-B943-029D4AD0B2ED}" destId="{8FC88C23-85E8-4706-B535-EB2F30A2B1E3}" srcOrd="2" destOrd="0" presId="urn:microsoft.com/office/officeart/2018/2/layout/IconLabelList"/>
    <dgm:cxn modelId="{B7D15727-D454-4F6E-94E4-981ED97968BC}" type="presParOf" srcId="{FC9476B7-456C-4BB4-B3E5-18750CAD8021}" destId="{BDFF1FF3-463E-4E9C-8F06-92B4E34CCF0C}" srcOrd="5" destOrd="0" presId="urn:microsoft.com/office/officeart/2018/2/layout/IconLabelList"/>
    <dgm:cxn modelId="{F7D294D4-3A95-4A8F-8565-4A5E4D6B3060}" type="presParOf" srcId="{FC9476B7-456C-4BB4-B3E5-18750CAD8021}" destId="{372765CB-0704-4EC7-A44F-E53E858353EF}" srcOrd="6" destOrd="0" presId="urn:microsoft.com/office/officeart/2018/2/layout/IconLabelList"/>
    <dgm:cxn modelId="{5A123BDD-FA5D-4ACF-9794-CF23B8904C95}" type="presParOf" srcId="{372765CB-0704-4EC7-A44F-E53E858353EF}" destId="{34A577F1-84E5-4768-A7B7-0999D1F0360E}" srcOrd="0" destOrd="0" presId="urn:microsoft.com/office/officeart/2018/2/layout/IconLabelList"/>
    <dgm:cxn modelId="{454902AE-A7AE-4874-B555-677763AE6764}" type="presParOf" srcId="{372765CB-0704-4EC7-A44F-E53E858353EF}" destId="{2F980E0B-60E2-468D-9841-2B30F49A4DC6}" srcOrd="1" destOrd="0" presId="urn:microsoft.com/office/officeart/2018/2/layout/IconLabelList"/>
    <dgm:cxn modelId="{063FDF0D-A72F-49A3-9EB8-97E545048F20}" type="presParOf" srcId="{372765CB-0704-4EC7-A44F-E53E858353EF}" destId="{07A58F0D-C174-49F2-A2EC-B9365C69D2F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25A56F-BA53-4E8B-9FB3-DF56BA30874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C39909B1-1A58-4622-9AE3-65BE21BB8776}">
      <dgm:prSet/>
      <dgm:spPr/>
      <dgm:t>
        <a:bodyPr/>
        <a:lstStyle/>
        <a:p>
          <a:r>
            <a:rPr lang="en-US"/>
            <a:t>TXT, EMAIL, &amp; DM……WHY NOT GET PAID?????</a:t>
          </a:r>
        </a:p>
      </dgm:t>
    </dgm:pt>
    <dgm:pt modelId="{EAB36FF3-BCB4-4DE6-A6E4-C5CC19619F22}" type="parTrans" cxnId="{C97AF3C7-923C-4C38-813D-E1E579C1E76D}">
      <dgm:prSet/>
      <dgm:spPr/>
      <dgm:t>
        <a:bodyPr/>
        <a:lstStyle/>
        <a:p>
          <a:endParaRPr lang="en-US"/>
        </a:p>
      </dgm:t>
    </dgm:pt>
    <dgm:pt modelId="{19333C6C-6E19-4F1C-8F55-C94FA8BEAECA}" type="sibTrans" cxnId="{C97AF3C7-923C-4C38-813D-E1E579C1E76D}">
      <dgm:prSet/>
      <dgm:spPr/>
      <dgm:t>
        <a:bodyPr/>
        <a:lstStyle/>
        <a:p>
          <a:endParaRPr lang="en-US"/>
        </a:p>
      </dgm:t>
    </dgm:pt>
    <dgm:pt modelId="{3FE506C3-E91D-4173-8281-62F1D6FFAFDE}">
      <dgm:prSet/>
      <dgm:spPr/>
      <dgm:t>
        <a:bodyPr/>
        <a:lstStyle/>
        <a:p>
          <a:r>
            <a:rPr lang="en-US"/>
            <a:t>5X5=$1,000 FTB</a:t>
          </a:r>
        </a:p>
      </dgm:t>
    </dgm:pt>
    <dgm:pt modelId="{9005E750-2DD1-4C7D-9B61-2738058F9C10}" type="parTrans" cxnId="{B7F66592-44CE-4C56-9A23-9793BA906639}">
      <dgm:prSet/>
      <dgm:spPr/>
      <dgm:t>
        <a:bodyPr/>
        <a:lstStyle/>
        <a:p>
          <a:endParaRPr lang="en-US"/>
        </a:p>
      </dgm:t>
    </dgm:pt>
    <dgm:pt modelId="{71CCABB8-981B-415E-9050-02F03411A257}" type="sibTrans" cxnId="{B7F66592-44CE-4C56-9A23-9793BA906639}">
      <dgm:prSet/>
      <dgm:spPr/>
      <dgm:t>
        <a:bodyPr/>
        <a:lstStyle/>
        <a:p>
          <a:endParaRPr lang="en-US"/>
        </a:p>
      </dgm:t>
    </dgm:pt>
    <dgm:pt modelId="{B0F0A94C-4E47-49D3-B98A-0B22F9181D97}">
      <dgm:prSet/>
      <dgm:spPr/>
      <dgm:t>
        <a:bodyPr/>
        <a:lstStyle/>
        <a:p>
          <a:r>
            <a:rPr lang="en-US"/>
            <a:t>10X10=$2,000 FTB</a:t>
          </a:r>
        </a:p>
      </dgm:t>
    </dgm:pt>
    <dgm:pt modelId="{71BC8AC6-EB9E-47F3-9F82-CEB4B1607D74}" type="parTrans" cxnId="{85537CCB-587A-403E-B371-1D74821C1036}">
      <dgm:prSet/>
      <dgm:spPr/>
      <dgm:t>
        <a:bodyPr/>
        <a:lstStyle/>
        <a:p>
          <a:endParaRPr lang="en-US"/>
        </a:p>
      </dgm:t>
    </dgm:pt>
    <dgm:pt modelId="{0FAA78EC-BE08-46BC-B7E7-2CDEA32E3BC8}" type="sibTrans" cxnId="{85537CCB-587A-403E-B371-1D74821C1036}">
      <dgm:prSet/>
      <dgm:spPr/>
      <dgm:t>
        <a:bodyPr/>
        <a:lstStyle/>
        <a:p>
          <a:endParaRPr lang="en-US"/>
        </a:p>
      </dgm:t>
    </dgm:pt>
    <dgm:pt modelId="{B2AD7673-FF28-4D90-8A05-CCB457EAF2AE}" type="pres">
      <dgm:prSet presAssocID="{EC25A56F-BA53-4E8B-9FB3-DF56BA30874F}" presName="diagram" presStyleCnt="0">
        <dgm:presLayoutVars>
          <dgm:dir/>
          <dgm:resizeHandles val="exact"/>
        </dgm:presLayoutVars>
      </dgm:prSet>
      <dgm:spPr/>
    </dgm:pt>
    <dgm:pt modelId="{5189B621-FA7F-4B04-967C-2CA4A4A52B4A}" type="pres">
      <dgm:prSet presAssocID="{C39909B1-1A58-4622-9AE3-65BE21BB8776}" presName="node" presStyleLbl="node1" presStyleIdx="0" presStyleCnt="3">
        <dgm:presLayoutVars>
          <dgm:bulletEnabled val="1"/>
        </dgm:presLayoutVars>
      </dgm:prSet>
      <dgm:spPr/>
    </dgm:pt>
    <dgm:pt modelId="{CCA1CD28-2516-4416-87D3-ED8772EEAF10}" type="pres">
      <dgm:prSet presAssocID="{19333C6C-6E19-4F1C-8F55-C94FA8BEAECA}" presName="sibTrans" presStyleCnt="0"/>
      <dgm:spPr/>
    </dgm:pt>
    <dgm:pt modelId="{389C465D-2185-4AC1-8657-8BC4743E05F4}" type="pres">
      <dgm:prSet presAssocID="{3FE506C3-E91D-4173-8281-62F1D6FFAFDE}" presName="node" presStyleLbl="node1" presStyleIdx="1" presStyleCnt="3">
        <dgm:presLayoutVars>
          <dgm:bulletEnabled val="1"/>
        </dgm:presLayoutVars>
      </dgm:prSet>
      <dgm:spPr/>
    </dgm:pt>
    <dgm:pt modelId="{235DEA12-FC66-4A3A-8949-D16B3688C171}" type="pres">
      <dgm:prSet presAssocID="{71CCABB8-981B-415E-9050-02F03411A257}" presName="sibTrans" presStyleCnt="0"/>
      <dgm:spPr/>
    </dgm:pt>
    <dgm:pt modelId="{CBC7F5D9-4BB3-4C34-8D5F-BE38954C366F}" type="pres">
      <dgm:prSet presAssocID="{B0F0A94C-4E47-49D3-B98A-0B22F9181D97}" presName="node" presStyleLbl="node1" presStyleIdx="2" presStyleCnt="3">
        <dgm:presLayoutVars>
          <dgm:bulletEnabled val="1"/>
        </dgm:presLayoutVars>
      </dgm:prSet>
      <dgm:spPr/>
    </dgm:pt>
  </dgm:ptLst>
  <dgm:cxnLst>
    <dgm:cxn modelId="{6E8D7627-9463-4640-B49F-0728CDD3B94A}" type="presOf" srcId="{C39909B1-1A58-4622-9AE3-65BE21BB8776}" destId="{5189B621-FA7F-4B04-967C-2CA4A4A52B4A}" srcOrd="0" destOrd="0" presId="urn:microsoft.com/office/officeart/2005/8/layout/default"/>
    <dgm:cxn modelId="{41FED974-54FB-485A-928B-384F560C53D7}" type="presOf" srcId="{B0F0A94C-4E47-49D3-B98A-0B22F9181D97}" destId="{CBC7F5D9-4BB3-4C34-8D5F-BE38954C366F}" srcOrd="0" destOrd="0" presId="urn:microsoft.com/office/officeart/2005/8/layout/default"/>
    <dgm:cxn modelId="{B7F66592-44CE-4C56-9A23-9793BA906639}" srcId="{EC25A56F-BA53-4E8B-9FB3-DF56BA30874F}" destId="{3FE506C3-E91D-4173-8281-62F1D6FFAFDE}" srcOrd="1" destOrd="0" parTransId="{9005E750-2DD1-4C7D-9B61-2738058F9C10}" sibTransId="{71CCABB8-981B-415E-9050-02F03411A257}"/>
    <dgm:cxn modelId="{CBDA719B-A5C4-4DD7-ACCC-2283F054DFE3}" type="presOf" srcId="{3FE506C3-E91D-4173-8281-62F1D6FFAFDE}" destId="{389C465D-2185-4AC1-8657-8BC4743E05F4}" srcOrd="0" destOrd="0" presId="urn:microsoft.com/office/officeart/2005/8/layout/default"/>
    <dgm:cxn modelId="{D7ED119C-057D-4947-9034-D93DB8B2AB0E}" type="presOf" srcId="{EC25A56F-BA53-4E8B-9FB3-DF56BA30874F}" destId="{B2AD7673-FF28-4D90-8A05-CCB457EAF2AE}" srcOrd="0" destOrd="0" presId="urn:microsoft.com/office/officeart/2005/8/layout/default"/>
    <dgm:cxn modelId="{C97AF3C7-923C-4C38-813D-E1E579C1E76D}" srcId="{EC25A56F-BA53-4E8B-9FB3-DF56BA30874F}" destId="{C39909B1-1A58-4622-9AE3-65BE21BB8776}" srcOrd="0" destOrd="0" parTransId="{EAB36FF3-BCB4-4DE6-A6E4-C5CC19619F22}" sibTransId="{19333C6C-6E19-4F1C-8F55-C94FA8BEAECA}"/>
    <dgm:cxn modelId="{85537CCB-587A-403E-B371-1D74821C1036}" srcId="{EC25A56F-BA53-4E8B-9FB3-DF56BA30874F}" destId="{B0F0A94C-4E47-49D3-B98A-0B22F9181D97}" srcOrd="2" destOrd="0" parTransId="{71BC8AC6-EB9E-47F3-9F82-CEB4B1607D74}" sibTransId="{0FAA78EC-BE08-46BC-B7E7-2CDEA32E3BC8}"/>
    <dgm:cxn modelId="{51A67902-2567-4EA9-BDBD-38A79272E547}" type="presParOf" srcId="{B2AD7673-FF28-4D90-8A05-CCB457EAF2AE}" destId="{5189B621-FA7F-4B04-967C-2CA4A4A52B4A}" srcOrd="0" destOrd="0" presId="urn:microsoft.com/office/officeart/2005/8/layout/default"/>
    <dgm:cxn modelId="{6866A556-DF5C-42C4-81E7-E8DB609C6100}" type="presParOf" srcId="{B2AD7673-FF28-4D90-8A05-CCB457EAF2AE}" destId="{CCA1CD28-2516-4416-87D3-ED8772EEAF10}" srcOrd="1" destOrd="0" presId="urn:microsoft.com/office/officeart/2005/8/layout/default"/>
    <dgm:cxn modelId="{28A2F705-C97A-4B2E-830A-57524EAD0121}" type="presParOf" srcId="{B2AD7673-FF28-4D90-8A05-CCB457EAF2AE}" destId="{389C465D-2185-4AC1-8657-8BC4743E05F4}" srcOrd="2" destOrd="0" presId="urn:microsoft.com/office/officeart/2005/8/layout/default"/>
    <dgm:cxn modelId="{C5772A76-ECA6-462E-A098-577A724B93BB}" type="presParOf" srcId="{B2AD7673-FF28-4D90-8A05-CCB457EAF2AE}" destId="{235DEA12-FC66-4A3A-8949-D16B3688C171}" srcOrd="3" destOrd="0" presId="urn:microsoft.com/office/officeart/2005/8/layout/default"/>
    <dgm:cxn modelId="{C6D243FE-0001-480B-8CEE-54A600AB4518}" type="presParOf" srcId="{B2AD7673-FF28-4D90-8A05-CCB457EAF2AE}" destId="{CBC7F5D9-4BB3-4C34-8D5F-BE38954C366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D00767-996C-4456-B739-F9F809A57798}"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5C6FA4E-CD0F-413B-A5C7-DAB191B51B4E}">
      <dgm:prSet/>
      <dgm:spPr/>
      <dgm:t>
        <a:bodyPr/>
        <a:lstStyle/>
        <a:p>
          <a:pPr>
            <a:defRPr cap="all"/>
          </a:pPr>
          <a:r>
            <a:rPr lang="en-US" dirty="0"/>
            <a:t>5X5K IN PREMIUM=$1,500</a:t>
          </a:r>
        </a:p>
        <a:p>
          <a:pPr>
            <a:defRPr cap="all"/>
          </a:pPr>
          <a:r>
            <a:rPr lang="en-US" dirty="0"/>
            <a:t>10x10k in premium=$3,000</a:t>
          </a:r>
        </a:p>
      </dgm:t>
    </dgm:pt>
    <dgm:pt modelId="{4127B56C-9BE2-4C14-863C-8F794F8D3416}" type="parTrans" cxnId="{8A56831E-4166-4B5E-A4D5-436572315509}">
      <dgm:prSet/>
      <dgm:spPr/>
      <dgm:t>
        <a:bodyPr/>
        <a:lstStyle/>
        <a:p>
          <a:endParaRPr lang="en-US"/>
        </a:p>
      </dgm:t>
    </dgm:pt>
    <dgm:pt modelId="{A044BC9C-B251-4867-85F4-EF2FD700B541}" type="sibTrans" cxnId="{8A56831E-4166-4B5E-A4D5-436572315509}">
      <dgm:prSet/>
      <dgm:spPr/>
      <dgm:t>
        <a:bodyPr/>
        <a:lstStyle/>
        <a:p>
          <a:endParaRPr lang="en-US"/>
        </a:p>
      </dgm:t>
    </dgm:pt>
    <dgm:pt modelId="{F3156DB8-6AD3-49AB-88ED-041B59BC75D2}">
      <dgm:prSet/>
      <dgm:spPr/>
      <dgm:t>
        <a:bodyPr/>
        <a:lstStyle/>
        <a:p>
          <a:pPr>
            <a:defRPr cap="all"/>
          </a:pPr>
          <a:r>
            <a:rPr lang="en-US"/>
            <a:t>Part-time from home…no gas….mileage… no TRAFFIC…no PARKING FEES!!</a:t>
          </a:r>
        </a:p>
      </dgm:t>
    </dgm:pt>
    <dgm:pt modelId="{34ED5630-1F12-4AFF-AA70-D1A7DA4DFCD7}" type="parTrans" cxnId="{673051B2-D1C7-4E98-96A8-9281972BEC9C}">
      <dgm:prSet/>
      <dgm:spPr/>
      <dgm:t>
        <a:bodyPr/>
        <a:lstStyle/>
        <a:p>
          <a:endParaRPr lang="en-US"/>
        </a:p>
      </dgm:t>
    </dgm:pt>
    <dgm:pt modelId="{AE107A2E-40F7-4F7F-BFE0-7AB844D8836A}" type="sibTrans" cxnId="{673051B2-D1C7-4E98-96A8-9281972BEC9C}">
      <dgm:prSet/>
      <dgm:spPr/>
      <dgm:t>
        <a:bodyPr/>
        <a:lstStyle/>
        <a:p>
          <a:endParaRPr lang="en-US"/>
        </a:p>
      </dgm:t>
    </dgm:pt>
    <dgm:pt modelId="{86F035EB-6F5E-4EFB-B129-C14098F8B0C2}">
      <dgm:prSet/>
      <dgm:spPr/>
      <dgm:t>
        <a:bodyPr/>
        <a:lstStyle/>
        <a:p>
          <a:pPr>
            <a:defRPr cap="all"/>
          </a:pPr>
          <a:r>
            <a:rPr lang="en-US" b="1"/>
            <a:t>YOU GAVE YOURSELF A $18,OOO YEAR RAISE !!!!!!!!!!</a:t>
          </a:r>
          <a:endParaRPr lang="en-US"/>
        </a:p>
      </dgm:t>
    </dgm:pt>
    <dgm:pt modelId="{88D59C5D-6D9F-49F1-A51A-BFE4000F3D82}" type="parTrans" cxnId="{45C33754-7C0B-4BE8-92BD-819E17648FF7}">
      <dgm:prSet/>
      <dgm:spPr/>
      <dgm:t>
        <a:bodyPr/>
        <a:lstStyle/>
        <a:p>
          <a:endParaRPr lang="en-US"/>
        </a:p>
      </dgm:t>
    </dgm:pt>
    <dgm:pt modelId="{20895DDD-2F84-45E3-8556-2A07D0BDDCFF}" type="sibTrans" cxnId="{45C33754-7C0B-4BE8-92BD-819E17648FF7}">
      <dgm:prSet/>
      <dgm:spPr/>
      <dgm:t>
        <a:bodyPr/>
        <a:lstStyle/>
        <a:p>
          <a:endParaRPr lang="en-US"/>
        </a:p>
      </dgm:t>
    </dgm:pt>
    <dgm:pt modelId="{5A73A6A9-5D76-4F3C-B5F6-47BAB040A524}" type="pres">
      <dgm:prSet presAssocID="{DED00767-996C-4456-B739-F9F809A57798}" presName="root" presStyleCnt="0">
        <dgm:presLayoutVars>
          <dgm:dir/>
          <dgm:resizeHandles val="exact"/>
        </dgm:presLayoutVars>
      </dgm:prSet>
      <dgm:spPr/>
    </dgm:pt>
    <dgm:pt modelId="{917715BC-5D0E-4A12-B44D-F3DC390EA762}" type="pres">
      <dgm:prSet presAssocID="{A5C6FA4E-CD0F-413B-A5C7-DAB191B51B4E}" presName="compNode" presStyleCnt="0"/>
      <dgm:spPr/>
    </dgm:pt>
    <dgm:pt modelId="{0BB7FCE5-E7FC-4F25-AAF3-6AB7DBDB96A9}" type="pres">
      <dgm:prSet presAssocID="{A5C6FA4E-CD0F-413B-A5C7-DAB191B51B4E}" presName="iconBgRect" presStyleLbl="bgShp" presStyleIdx="0" presStyleCnt="3"/>
      <dgm:spPr/>
    </dgm:pt>
    <dgm:pt modelId="{58A00FFE-990C-4B27-90CD-346F6A3C6E8D}" type="pres">
      <dgm:prSet presAssocID="{A5C6FA4E-CD0F-413B-A5C7-DAB191B51B4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4737546-2505-4F28-9BB7-C27F04BE13CE}" type="pres">
      <dgm:prSet presAssocID="{A5C6FA4E-CD0F-413B-A5C7-DAB191B51B4E}" presName="spaceRect" presStyleCnt="0"/>
      <dgm:spPr/>
    </dgm:pt>
    <dgm:pt modelId="{C8460B85-99F1-4669-9DEF-9BE332167942}" type="pres">
      <dgm:prSet presAssocID="{A5C6FA4E-CD0F-413B-A5C7-DAB191B51B4E}" presName="textRect" presStyleLbl="revTx" presStyleIdx="0" presStyleCnt="3">
        <dgm:presLayoutVars>
          <dgm:chMax val="1"/>
          <dgm:chPref val="1"/>
        </dgm:presLayoutVars>
      </dgm:prSet>
      <dgm:spPr/>
    </dgm:pt>
    <dgm:pt modelId="{A525523C-4AB2-441D-B4E3-70C9BD6397AC}" type="pres">
      <dgm:prSet presAssocID="{A044BC9C-B251-4867-85F4-EF2FD700B541}" presName="sibTrans" presStyleCnt="0"/>
      <dgm:spPr/>
    </dgm:pt>
    <dgm:pt modelId="{C6F4FD08-2C27-4C66-90B5-0A90593B53F0}" type="pres">
      <dgm:prSet presAssocID="{F3156DB8-6AD3-49AB-88ED-041B59BC75D2}" presName="compNode" presStyleCnt="0"/>
      <dgm:spPr/>
    </dgm:pt>
    <dgm:pt modelId="{935E8F55-BEA7-4749-9E1E-D3350A9009BE}" type="pres">
      <dgm:prSet presAssocID="{F3156DB8-6AD3-49AB-88ED-041B59BC75D2}" presName="iconBgRect" presStyleLbl="bgShp" presStyleIdx="1" presStyleCnt="3"/>
      <dgm:spPr/>
    </dgm:pt>
    <dgm:pt modelId="{A6CC853F-5C19-4D82-A621-63CE6ED1A815}" type="pres">
      <dgm:prSet presAssocID="{F3156DB8-6AD3-49AB-88ED-041B59BC75D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ooter"/>
        </a:ext>
      </dgm:extLst>
    </dgm:pt>
    <dgm:pt modelId="{A3A6C3D1-51E7-465E-9B1D-C0CB45F616FB}" type="pres">
      <dgm:prSet presAssocID="{F3156DB8-6AD3-49AB-88ED-041B59BC75D2}" presName="spaceRect" presStyleCnt="0"/>
      <dgm:spPr/>
    </dgm:pt>
    <dgm:pt modelId="{A67A5D1E-ECB4-4B08-8DE9-910820BC7CF2}" type="pres">
      <dgm:prSet presAssocID="{F3156DB8-6AD3-49AB-88ED-041B59BC75D2}" presName="textRect" presStyleLbl="revTx" presStyleIdx="1" presStyleCnt="3">
        <dgm:presLayoutVars>
          <dgm:chMax val="1"/>
          <dgm:chPref val="1"/>
        </dgm:presLayoutVars>
      </dgm:prSet>
      <dgm:spPr/>
    </dgm:pt>
    <dgm:pt modelId="{C2359F51-2539-42F4-A2C2-3E14D42957F7}" type="pres">
      <dgm:prSet presAssocID="{AE107A2E-40F7-4F7F-BFE0-7AB844D8836A}" presName="sibTrans" presStyleCnt="0"/>
      <dgm:spPr/>
    </dgm:pt>
    <dgm:pt modelId="{DABE0399-D6A3-4758-B79C-060BA15AEAE3}" type="pres">
      <dgm:prSet presAssocID="{86F035EB-6F5E-4EFB-B129-C14098F8B0C2}" presName="compNode" presStyleCnt="0"/>
      <dgm:spPr/>
    </dgm:pt>
    <dgm:pt modelId="{743FD0A0-A5FF-4B6D-88F4-1FF848D4F58A}" type="pres">
      <dgm:prSet presAssocID="{86F035EB-6F5E-4EFB-B129-C14098F8B0C2}" presName="iconBgRect" presStyleLbl="bgShp" presStyleIdx="2" presStyleCnt="3"/>
      <dgm:spPr/>
    </dgm:pt>
    <dgm:pt modelId="{0CB2B9C1-7EEB-40CF-9F49-9B8B9DF50ECA}" type="pres">
      <dgm:prSet presAssocID="{86F035EB-6F5E-4EFB-B129-C14098F8B0C2}" presName="iconRect" presStyleLbl="node1" presStyleIdx="2" presStyleCnt="3" custScaleY="100775" custLinFactNeighborX="637" custLinFactNeighborY="127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llar with solid fill"/>
        </a:ext>
      </dgm:extLst>
    </dgm:pt>
    <dgm:pt modelId="{3E2B6DBF-C761-4B00-94EA-A04AB7AFE95A}" type="pres">
      <dgm:prSet presAssocID="{86F035EB-6F5E-4EFB-B129-C14098F8B0C2}" presName="spaceRect" presStyleCnt="0"/>
      <dgm:spPr/>
    </dgm:pt>
    <dgm:pt modelId="{02A5B859-91FA-494E-9F89-FC6618DE73C7}" type="pres">
      <dgm:prSet presAssocID="{86F035EB-6F5E-4EFB-B129-C14098F8B0C2}" presName="textRect" presStyleLbl="revTx" presStyleIdx="2" presStyleCnt="3">
        <dgm:presLayoutVars>
          <dgm:chMax val="1"/>
          <dgm:chPref val="1"/>
        </dgm:presLayoutVars>
      </dgm:prSet>
      <dgm:spPr/>
    </dgm:pt>
  </dgm:ptLst>
  <dgm:cxnLst>
    <dgm:cxn modelId="{8A56831E-4166-4B5E-A4D5-436572315509}" srcId="{DED00767-996C-4456-B739-F9F809A57798}" destId="{A5C6FA4E-CD0F-413B-A5C7-DAB191B51B4E}" srcOrd="0" destOrd="0" parTransId="{4127B56C-9BE2-4C14-863C-8F794F8D3416}" sibTransId="{A044BC9C-B251-4867-85F4-EF2FD700B541}"/>
    <dgm:cxn modelId="{6A8A6129-D017-4557-9BC0-0A319E8F22F7}" type="presOf" srcId="{86F035EB-6F5E-4EFB-B129-C14098F8B0C2}" destId="{02A5B859-91FA-494E-9F89-FC6618DE73C7}" srcOrd="0" destOrd="0" presId="urn:microsoft.com/office/officeart/2018/5/layout/IconCircleLabelList"/>
    <dgm:cxn modelId="{46305D5B-6612-476D-96BC-4C3D56557F75}" type="presOf" srcId="{F3156DB8-6AD3-49AB-88ED-041B59BC75D2}" destId="{A67A5D1E-ECB4-4B08-8DE9-910820BC7CF2}" srcOrd="0" destOrd="0" presId="urn:microsoft.com/office/officeart/2018/5/layout/IconCircleLabelList"/>
    <dgm:cxn modelId="{451A1A53-89A6-460B-B317-E84EDC5F8112}" type="presOf" srcId="{DED00767-996C-4456-B739-F9F809A57798}" destId="{5A73A6A9-5D76-4F3C-B5F6-47BAB040A524}" srcOrd="0" destOrd="0" presId="urn:microsoft.com/office/officeart/2018/5/layout/IconCircleLabelList"/>
    <dgm:cxn modelId="{45C33754-7C0B-4BE8-92BD-819E17648FF7}" srcId="{DED00767-996C-4456-B739-F9F809A57798}" destId="{86F035EB-6F5E-4EFB-B129-C14098F8B0C2}" srcOrd="2" destOrd="0" parTransId="{88D59C5D-6D9F-49F1-A51A-BFE4000F3D82}" sibTransId="{20895DDD-2F84-45E3-8556-2A07D0BDDCFF}"/>
    <dgm:cxn modelId="{673051B2-D1C7-4E98-96A8-9281972BEC9C}" srcId="{DED00767-996C-4456-B739-F9F809A57798}" destId="{F3156DB8-6AD3-49AB-88ED-041B59BC75D2}" srcOrd="1" destOrd="0" parTransId="{34ED5630-1F12-4AFF-AA70-D1A7DA4DFCD7}" sibTransId="{AE107A2E-40F7-4F7F-BFE0-7AB844D8836A}"/>
    <dgm:cxn modelId="{D8D7B0F8-7CE8-418F-B562-FD42D57C085E}" type="presOf" srcId="{A5C6FA4E-CD0F-413B-A5C7-DAB191B51B4E}" destId="{C8460B85-99F1-4669-9DEF-9BE332167942}" srcOrd="0" destOrd="0" presId="urn:microsoft.com/office/officeart/2018/5/layout/IconCircleLabelList"/>
    <dgm:cxn modelId="{0E2E6009-61C5-40DA-B30B-F1E376B33D17}" type="presParOf" srcId="{5A73A6A9-5D76-4F3C-B5F6-47BAB040A524}" destId="{917715BC-5D0E-4A12-B44D-F3DC390EA762}" srcOrd="0" destOrd="0" presId="urn:microsoft.com/office/officeart/2018/5/layout/IconCircleLabelList"/>
    <dgm:cxn modelId="{2F6E8BC0-68D2-45AF-B3A3-A4739BB280BD}" type="presParOf" srcId="{917715BC-5D0E-4A12-B44D-F3DC390EA762}" destId="{0BB7FCE5-E7FC-4F25-AAF3-6AB7DBDB96A9}" srcOrd="0" destOrd="0" presId="urn:microsoft.com/office/officeart/2018/5/layout/IconCircleLabelList"/>
    <dgm:cxn modelId="{6FFE4C0F-4F35-4809-982F-C8FB3C9A0C3E}" type="presParOf" srcId="{917715BC-5D0E-4A12-B44D-F3DC390EA762}" destId="{58A00FFE-990C-4B27-90CD-346F6A3C6E8D}" srcOrd="1" destOrd="0" presId="urn:microsoft.com/office/officeart/2018/5/layout/IconCircleLabelList"/>
    <dgm:cxn modelId="{49E8EC17-D94F-472F-A521-B14A3E9DF90C}" type="presParOf" srcId="{917715BC-5D0E-4A12-B44D-F3DC390EA762}" destId="{24737546-2505-4F28-9BB7-C27F04BE13CE}" srcOrd="2" destOrd="0" presId="urn:microsoft.com/office/officeart/2018/5/layout/IconCircleLabelList"/>
    <dgm:cxn modelId="{CA749C61-D94B-4AC9-841D-71A2B24C8F3A}" type="presParOf" srcId="{917715BC-5D0E-4A12-B44D-F3DC390EA762}" destId="{C8460B85-99F1-4669-9DEF-9BE332167942}" srcOrd="3" destOrd="0" presId="urn:microsoft.com/office/officeart/2018/5/layout/IconCircleLabelList"/>
    <dgm:cxn modelId="{FC321367-2A5A-46F5-BBB9-F9712792977D}" type="presParOf" srcId="{5A73A6A9-5D76-4F3C-B5F6-47BAB040A524}" destId="{A525523C-4AB2-441D-B4E3-70C9BD6397AC}" srcOrd="1" destOrd="0" presId="urn:microsoft.com/office/officeart/2018/5/layout/IconCircleLabelList"/>
    <dgm:cxn modelId="{F24543DD-5232-4E2F-B4A2-2F70D0BC08BB}" type="presParOf" srcId="{5A73A6A9-5D76-4F3C-B5F6-47BAB040A524}" destId="{C6F4FD08-2C27-4C66-90B5-0A90593B53F0}" srcOrd="2" destOrd="0" presId="urn:microsoft.com/office/officeart/2018/5/layout/IconCircleLabelList"/>
    <dgm:cxn modelId="{51BBFA45-771C-4F91-8195-AB6A5E5673E5}" type="presParOf" srcId="{C6F4FD08-2C27-4C66-90B5-0A90593B53F0}" destId="{935E8F55-BEA7-4749-9E1E-D3350A9009BE}" srcOrd="0" destOrd="0" presId="urn:microsoft.com/office/officeart/2018/5/layout/IconCircleLabelList"/>
    <dgm:cxn modelId="{5858ECBA-B2DB-4761-86BE-6B9CD1A9475A}" type="presParOf" srcId="{C6F4FD08-2C27-4C66-90B5-0A90593B53F0}" destId="{A6CC853F-5C19-4D82-A621-63CE6ED1A815}" srcOrd="1" destOrd="0" presId="urn:microsoft.com/office/officeart/2018/5/layout/IconCircleLabelList"/>
    <dgm:cxn modelId="{CB30325E-5D4D-4907-B588-7992DB068F52}" type="presParOf" srcId="{C6F4FD08-2C27-4C66-90B5-0A90593B53F0}" destId="{A3A6C3D1-51E7-465E-9B1D-C0CB45F616FB}" srcOrd="2" destOrd="0" presId="urn:microsoft.com/office/officeart/2018/5/layout/IconCircleLabelList"/>
    <dgm:cxn modelId="{E2BF7016-A804-40FE-9229-DECA777EE1EF}" type="presParOf" srcId="{C6F4FD08-2C27-4C66-90B5-0A90593B53F0}" destId="{A67A5D1E-ECB4-4B08-8DE9-910820BC7CF2}" srcOrd="3" destOrd="0" presId="urn:microsoft.com/office/officeart/2018/5/layout/IconCircleLabelList"/>
    <dgm:cxn modelId="{24E0A6FC-CF8C-4C01-BF00-2338886EE9F5}" type="presParOf" srcId="{5A73A6A9-5D76-4F3C-B5F6-47BAB040A524}" destId="{C2359F51-2539-42F4-A2C2-3E14D42957F7}" srcOrd="3" destOrd="0" presId="urn:microsoft.com/office/officeart/2018/5/layout/IconCircleLabelList"/>
    <dgm:cxn modelId="{F89EC678-9C5C-4298-8181-2336E250C76A}" type="presParOf" srcId="{5A73A6A9-5D76-4F3C-B5F6-47BAB040A524}" destId="{DABE0399-D6A3-4758-B79C-060BA15AEAE3}" srcOrd="4" destOrd="0" presId="urn:microsoft.com/office/officeart/2018/5/layout/IconCircleLabelList"/>
    <dgm:cxn modelId="{53D54BD5-2F0E-490A-972E-34566B584509}" type="presParOf" srcId="{DABE0399-D6A3-4758-B79C-060BA15AEAE3}" destId="{743FD0A0-A5FF-4B6D-88F4-1FF848D4F58A}" srcOrd="0" destOrd="0" presId="urn:microsoft.com/office/officeart/2018/5/layout/IconCircleLabelList"/>
    <dgm:cxn modelId="{27A0F112-F238-40D5-908D-93F112E25BF8}" type="presParOf" srcId="{DABE0399-D6A3-4758-B79C-060BA15AEAE3}" destId="{0CB2B9C1-7EEB-40CF-9F49-9B8B9DF50ECA}" srcOrd="1" destOrd="0" presId="urn:microsoft.com/office/officeart/2018/5/layout/IconCircleLabelList"/>
    <dgm:cxn modelId="{06A54E00-D2A8-4529-975C-2A319EADAE04}" type="presParOf" srcId="{DABE0399-D6A3-4758-B79C-060BA15AEAE3}" destId="{3E2B6DBF-C761-4B00-94EA-A04AB7AFE95A}" srcOrd="2" destOrd="0" presId="urn:microsoft.com/office/officeart/2018/5/layout/IconCircleLabelList"/>
    <dgm:cxn modelId="{8CF3C914-F4A7-48DD-8F3D-4BE8E3F8B287}" type="presParOf" srcId="{DABE0399-D6A3-4758-B79C-060BA15AEAE3}" destId="{02A5B859-91FA-494E-9F89-FC6618DE73C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DCC2B-580C-49F9-9C58-A88B74BB0E8D}">
      <dsp:nvSpPr>
        <dsp:cNvPr id="0" name=""/>
        <dsp:cNvSpPr/>
      </dsp:nvSpPr>
      <dsp:spPr>
        <a:xfrm>
          <a:off x="752566" y="1045320"/>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3182B1-E7BE-4D33-AC6B-CAD9636B1157}">
      <dsp:nvSpPr>
        <dsp:cNvPr id="0" name=""/>
        <dsp:cNvSpPr/>
      </dsp:nvSpPr>
      <dsp:spPr>
        <a:xfrm>
          <a:off x="10068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GET OTHERS TO WATCH ONE OF THE VIDEOS!!!! </a:t>
          </a:r>
        </a:p>
      </dsp:txBody>
      <dsp:txXfrm>
        <a:off x="100682" y="2427484"/>
        <a:ext cx="2370489" cy="720000"/>
      </dsp:txXfrm>
    </dsp:sp>
    <dsp:sp modelId="{56BCF61B-0F27-403F-B181-59CC4C4F7CFA}">
      <dsp:nvSpPr>
        <dsp:cNvPr id="0" name=""/>
        <dsp:cNvSpPr/>
      </dsp:nvSpPr>
      <dsp:spPr>
        <a:xfrm>
          <a:off x="3537891" y="1045320"/>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CD71F9-D7FE-41B4-9E9D-4ECDE4899BEB}">
      <dsp:nvSpPr>
        <dsp:cNvPr id="0" name=""/>
        <dsp:cNvSpPr/>
      </dsp:nvSpPr>
      <dsp:spPr>
        <a:xfrm>
          <a:off x="288600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1. How many emails did you send today?</a:t>
          </a:r>
        </a:p>
      </dsp:txBody>
      <dsp:txXfrm>
        <a:off x="2886007" y="2427484"/>
        <a:ext cx="2370489" cy="720000"/>
      </dsp:txXfrm>
    </dsp:sp>
    <dsp:sp modelId="{A756AC48-EE1B-4F36-BA1F-D26FDB528836}">
      <dsp:nvSpPr>
        <dsp:cNvPr id="0" name=""/>
        <dsp:cNvSpPr/>
      </dsp:nvSpPr>
      <dsp:spPr>
        <a:xfrm>
          <a:off x="6323216" y="1045320"/>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047025-D48D-4056-BA6E-8753971A8E8D}">
      <dsp:nvSpPr>
        <dsp:cNvPr id="0" name=""/>
        <dsp:cNvSpPr/>
      </dsp:nvSpPr>
      <dsp:spPr>
        <a:xfrm>
          <a:off x="567133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2. How many did you receive?</a:t>
          </a:r>
        </a:p>
      </dsp:txBody>
      <dsp:txXfrm>
        <a:off x="5671332" y="2427484"/>
        <a:ext cx="2370489" cy="720000"/>
      </dsp:txXfrm>
    </dsp:sp>
    <dsp:sp modelId="{1FCC2EAF-B38E-44A0-9D5A-CA473CEF5173}">
      <dsp:nvSpPr>
        <dsp:cNvPr id="0" name=""/>
        <dsp:cNvSpPr/>
      </dsp:nvSpPr>
      <dsp:spPr>
        <a:xfrm>
          <a:off x="9108541" y="1045320"/>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9E26FD-A06A-47FF-A8FB-5645900A6E38}">
      <dsp:nvSpPr>
        <dsp:cNvPr id="0" name=""/>
        <dsp:cNvSpPr/>
      </dsp:nvSpPr>
      <dsp:spPr>
        <a:xfrm>
          <a:off x="845665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3. Did it add $1000 to your Bank Acct TODAY????</a:t>
          </a:r>
        </a:p>
      </dsp:txBody>
      <dsp:txXfrm>
        <a:off x="8456657" y="2427484"/>
        <a:ext cx="237048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D231B-27DF-45A6-BC8A-87C1F78A67A8}">
      <dsp:nvSpPr>
        <dsp:cNvPr id="0" name=""/>
        <dsp:cNvSpPr/>
      </dsp:nvSpPr>
      <dsp:spPr>
        <a:xfrm>
          <a:off x="752566" y="1045320"/>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CACDA9-586A-4EB8-9F29-0963D0A92CB4}">
      <dsp:nvSpPr>
        <dsp:cNvPr id="0" name=""/>
        <dsp:cNvSpPr/>
      </dsp:nvSpPr>
      <dsp:spPr>
        <a:xfrm>
          <a:off x="10068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GET OTHERS TO WATCH ONE OF THE VIDEOS!!!! </a:t>
          </a:r>
        </a:p>
      </dsp:txBody>
      <dsp:txXfrm>
        <a:off x="100682" y="2427484"/>
        <a:ext cx="2370489" cy="720000"/>
      </dsp:txXfrm>
    </dsp:sp>
    <dsp:sp modelId="{99780032-7E34-48DC-854D-3D51632F7245}">
      <dsp:nvSpPr>
        <dsp:cNvPr id="0" name=""/>
        <dsp:cNvSpPr/>
      </dsp:nvSpPr>
      <dsp:spPr>
        <a:xfrm>
          <a:off x="3537891" y="1045320"/>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38D431-34DB-4DD3-B852-A925E8BFCFF6}">
      <dsp:nvSpPr>
        <dsp:cNvPr id="0" name=""/>
        <dsp:cNvSpPr/>
      </dsp:nvSpPr>
      <dsp:spPr>
        <a:xfrm>
          <a:off x="288600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1. How long did you scroll social media today?</a:t>
          </a:r>
        </a:p>
      </dsp:txBody>
      <dsp:txXfrm>
        <a:off x="2886007" y="2427484"/>
        <a:ext cx="2370489" cy="720000"/>
      </dsp:txXfrm>
    </dsp:sp>
    <dsp:sp modelId="{2983970C-1BF8-4170-99B8-1152DE555113}">
      <dsp:nvSpPr>
        <dsp:cNvPr id="0" name=""/>
        <dsp:cNvSpPr/>
      </dsp:nvSpPr>
      <dsp:spPr>
        <a:xfrm>
          <a:off x="6323216" y="1045320"/>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C88C23-85E8-4706-B535-EB2F30A2B1E3}">
      <dsp:nvSpPr>
        <dsp:cNvPr id="0" name=""/>
        <dsp:cNvSpPr/>
      </dsp:nvSpPr>
      <dsp:spPr>
        <a:xfrm>
          <a:off x="567133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2. How many likes, comments, or DM’s did you get?</a:t>
          </a:r>
        </a:p>
      </dsp:txBody>
      <dsp:txXfrm>
        <a:off x="5671332" y="2427484"/>
        <a:ext cx="2370489" cy="720000"/>
      </dsp:txXfrm>
    </dsp:sp>
    <dsp:sp modelId="{34A577F1-84E5-4768-A7B7-0999D1F0360E}">
      <dsp:nvSpPr>
        <dsp:cNvPr id="0" name=""/>
        <dsp:cNvSpPr/>
      </dsp:nvSpPr>
      <dsp:spPr>
        <a:xfrm>
          <a:off x="9108541" y="1045320"/>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A58F0D-C174-49F2-A2EC-B9365C69D2FD}">
      <dsp:nvSpPr>
        <dsp:cNvPr id="0" name=""/>
        <dsp:cNvSpPr/>
      </dsp:nvSpPr>
      <dsp:spPr>
        <a:xfrm>
          <a:off x="845665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3. Did it add $1000 to your Bank Acct TODAY????</a:t>
          </a:r>
        </a:p>
      </dsp:txBody>
      <dsp:txXfrm>
        <a:off x="8456657" y="2427484"/>
        <a:ext cx="2370489"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9B621-FA7F-4B04-967C-2CA4A4A52B4A}">
      <dsp:nvSpPr>
        <dsp:cNvPr id="0" name=""/>
        <dsp:cNvSpPr/>
      </dsp:nvSpPr>
      <dsp:spPr>
        <a:xfrm>
          <a:off x="0" y="1071918"/>
          <a:ext cx="3414946" cy="20489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TXT, EMAIL, &amp; DM……WHY NOT GET PAID?????</a:t>
          </a:r>
        </a:p>
      </dsp:txBody>
      <dsp:txXfrm>
        <a:off x="0" y="1071918"/>
        <a:ext cx="3414946" cy="2048967"/>
      </dsp:txXfrm>
    </dsp:sp>
    <dsp:sp modelId="{389C465D-2185-4AC1-8657-8BC4743E05F4}">
      <dsp:nvSpPr>
        <dsp:cNvPr id="0" name=""/>
        <dsp:cNvSpPr/>
      </dsp:nvSpPr>
      <dsp:spPr>
        <a:xfrm>
          <a:off x="3756441" y="1071918"/>
          <a:ext cx="3414946" cy="20489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5X5=$1,000 FTB</a:t>
          </a:r>
        </a:p>
      </dsp:txBody>
      <dsp:txXfrm>
        <a:off x="3756441" y="1071918"/>
        <a:ext cx="3414946" cy="2048967"/>
      </dsp:txXfrm>
    </dsp:sp>
    <dsp:sp modelId="{CBC7F5D9-4BB3-4C34-8D5F-BE38954C366F}">
      <dsp:nvSpPr>
        <dsp:cNvPr id="0" name=""/>
        <dsp:cNvSpPr/>
      </dsp:nvSpPr>
      <dsp:spPr>
        <a:xfrm>
          <a:off x="7512882" y="1071918"/>
          <a:ext cx="3414946" cy="20489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10X10=$2,000 FTB</a:t>
          </a:r>
        </a:p>
      </dsp:txBody>
      <dsp:txXfrm>
        <a:off x="7512882" y="1071918"/>
        <a:ext cx="3414946" cy="20489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7FCE5-E7FC-4F25-AAF3-6AB7DBDB96A9}">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A00FFE-990C-4B27-90CD-346F6A3C6E8D}">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460B85-99F1-4669-9DEF-9BE332167942}">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5X5K IN PREMIUM=$1,500</a:t>
          </a:r>
        </a:p>
        <a:p>
          <a:pPr marL="0" lvl="0" indent="0" algn="ctr" defTabSz="755650">
            <a:lnSpc>
              <a:spcPct val="90000"/>
            </a:lnSpc>
            <a:spcBef>
              <a:spcPct val="0"/>
            </a:spcBef>
            <a:spcAft>
              <a:spcPct val="35000"/>
            </a:spcAft>
            <a:buNone/>
            <a:defRPr cap="all"/>
          </a:pPr>
          <a:r>
            <a:rPr lang="en-US" sz="1700" kern="1200" dirty="0"/>
            <a:t>10x10k in premium=$3,000</a:t>
          </a:r>
        </a:p>
      </dsp:txBody>
      <dsp:txXfrm>
        <a:off x="93445" y="3018902"/>
        <a:ext cx="3206250" cy="720000"/>
      </dsp:txXfrm>
    </dsp:sp>
    <dsp:sp modelId="{935E8F55-BEA7-4749-9E1E-D3350A9009BE}">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CC853F-5C19-4D82-A621-63CE6ED1A815}">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7A5D1E-ECB4-4B08-8DE9-910820BC7CF2}">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Part-time from home…no gas….mileage… no TRAFFIC…no PARKING FEES!!</a:t>
          </a:r>
        </a:p>
      </dsp:txBody>
      <dsp:txXfrm>
        <a:off x="3860789" y="3018902"/>
        <a:ext cx="3206250" cy="720000"/>
      </dsp:txXfrm>
    </dsp:sp>
    <dsp:sp modelId="{743FD0A0-A5FF-4B6D-88F4-1FF848D4F58A}">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B2B9C1-7EEB-40CF-9F49-9B8B9DF50ECA}">
      <dsp:nvSpPr>
        <dsp:cNvPr id="0" name=""/>
        <dsp:cNvSpPr/>
      </dsp:nvSpPr>
      <dsp:spPr>
        <a:xfrm>
          <a:off x="8677312" y="880651"/>
          <a:ext cx="1122187" cy="11308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A5B859-91FA-494E-9F89-FC6618DE73C7}">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a:t>YOU GAVE YOURSELF A $18,OOO YEAR RAISE !!!!!!!!!!</a:t>
          </a:r>
          <a:endParaRPr lang="en-US" sz="1700" kern="1200"/>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5E78-CE51-B866-3A12-F390383309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D9BC8E-9EBF-05C7-E5C7-9B179FCA8F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0769D7-9747-31D0-B0C6-862E5CAEFEED}"/>
              </a:ext>
            </a:extLst>
          </p:cNvPr>
          <p:cNvSpPr>
            <a:spLocks noGrp="1"/>
          </p:cNvSpPr>
          <p:nvPr>
            <p:ph type="dt" sz="half" idx="10"/>
          </p:nvPr>
        </p:nvSpPr>
        <p:spPr/>
        <p:txBody>
          <a:bodyPr/>
          <a:lstStyle/>
          <a:p>
            <a:fld id="{8A29DCBA-FBDB-4996-85B1-F12A2679BD26}" type="datetimeFigureOut">
              <a:rPr lang="en-US" smtClean="0"/>
              <a:t>11/7/2022</a:t>
            </a:fld>
            <a:endParaRPr lang="en-US"/>
          </a:p>
        </p:txBody>
      </p:sp>
      <p:sp>
        <p:nvSpPr>
          <p:cNvPr id="5" name="Footer Placeholder 4">
            <a:extLst>
              <a:ext uri="{FF2B5EF4-FFF2-40B4-BE49-F238E27FC236}">
                <a16:creationId xmlns:a16="http://schemas.microsoft.com/office/drawing/2014/main" id="{21680B41-148D-EAA0-6843-8B37E0A15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D3264-2DFA-608B-DDAA-A5EAFE661BE9}"/>
              </a:ext>
            </a:extLst>
          </p:cNvPr>
          <p:cNvSpPr>
            <a:spLocks noGrp="1"/>
          </p:cNvSpPr>
          <p:nvPr>
            <p:ph type="sldNum" sz="quarter" idx="12"/>
          </p:nvPr>
        </p:nvSpPr>
        <p:spPr/>
        <p:txBody>
          <a:bodyPr/>
          <a:lstStyle/>
          <a:p>
            <a:fld id="{2DC342B0-9694-4034-A824-67E9FF8DAB35}" type="slidenum">
              <a:rPr lang="en-US" smtClean="0"/>
              <a:t>‹#›</a:t>
            </a:fld>
            <a:endParaRPr lang="en-US"/>
          </a:p>
        </p:txBody>
      </p:sp>
    </p:spTree>
    <p:extLst>
      <p:ext uri="{BB962C8B-B14F-4D97-AF65-F5344CB8AC3E}">
        <p14:creationId xmlns:p14="http://schemas.microsoft.com/office/powerpoint/2010/main" val="307915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5243-AE9D-86E1-B66A-D085BFF2CF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9A9372-7510-924C-123E-CC3F8C579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6563C-C0B5-657F-C294-667B203A09C3}"/>
              </a:ext>
            </a:extLst>
          </p:cNvPr>
          <p:cNvSpPr>
            <a:spLocks noGrp="1"/>
          </p:cNvSpPr>
          <p:nvPr>
            <p:ph type="dt" sz="half" idx="10"/>
          </p:nvPr>
        </p:nvSpPr>
        <p:spPr/>
        <p:txBody>
          <a:bodyPr/>
          <a:lstStyle/>
          <a:p>
            <a:fld id="{8A29DCBA-FBDB-4996-85B1-F12A2679BD26}" type="datetimeFigureOut">
              <a:rPr lang="en-US" smtClean="0"/>
              <a:t>11/7/2022</a:t>
            </a:fld>
            <a:endParaRPr lang="en-US"/>
          </a:p>
        </p:txBody>
      </p:sp>
      <p:sp>
        <p:nvSpPr>
          <p:cNvPr id="5" name="Footer Placeholder 4">
            <a:extLst>
              <a:ext uri="{FF2B5EF4-FFF2-40B4-BE49-F238E27FC236}">
                <a16:creationId xmlns:a16="http://schemas.microsoft.com/office/drawing/2014/main" id="{97AE97FF-9B28-B568-826A-A98C5FC16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F694A-18DB-E6BC-7CA6-0555400C5CA9}"/>
              </a:ext>
            </a:extLst>
          </p:cNvPr>
          <p:cNvSpPr>
            <a:spLocks noGrp="1"/>
          </p:cNvSpPr>
          <p:nvPr>
            <p:ph type="sldNum" sz="quarter" idx="12"/>
          </p:nvPr>
        </p:nvSpPr>
        <p:spPr/>
        <p:txBody>
          <a:bodyPr/>
          <a:lstStyle/>
          <a:p>
            <a:fld id="{2DC342B0-9694-4034-A824-67E9FF8DAB35}" type="slidenum">
              <a:rPr lang="en-US" smtClean="0"/>
              <a:t>‹#›</a:t>
            </a:fld>
            <a:endParaRPr lang="en-US"/>
          </a:p>
        </p:txBody>
      </p:sp>
    </p:spTree>
    <p:extLst>
      <p:ext uri="{BB962C8B-B14F-4D97-AF65-F5344CB8AC3E}">
        <p14:creationId xmlns:p14="http://schemas.microsoft.com/office/powerpoint/2010/main" val="245488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F6F8F-E01E-7575-2B24-8B45331C66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A7424B-FFCB-5260-B46E-C9F98B3351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54E9F-2B44-6437-494B-9DFCAF630704}"/>
              </a:ext>
            </a:extLst>
          </p:cNvPr>
          <p:cNvSpPr>
            <a:spLocks noGrp="1"/>
          </p:cNvSpPr>
          <p:nvPr>
            <p:ph type="dt" sz="half" idx="10"/>
          </p:nvPr>
        </p:nvSpPr>
        <p:spPr/>
        <p:txBody>
          <a:bodyPr/>
          <a:lstStyle/>
          <a:p>
            <a:fld id="{8A29DCBA-FBDB-4996-85B1-F12A2679BD26}" type="datetimeFigureOut">
              <a:rPr lang="en-US" smtClean="0"/>
              <a:t>11/7/2022</a:t>
            </a:fld>
            <a:endParaRPr lang="en-US"/>
          </a:p>
        </p:txBody>
      </p:sp>
      <p:sp>
        <p:nvSpPr>
          <p:cNvPr id="5" name="Footer Placeholder 4">
            <a:extLst>
              <a:ext uri="{FF2B5EF4-FFF2-40B4-BE49-F238E27FC236}">
                <a16:creationId xmlns:a16="http://schemas.microsoft.com/office/drawing/2014/main" id="{7D8AFB07-6493-DDFE-196A-029FE9DE7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43875A-5D9D-8190-C738-F10EF090923A}"/>
              </a:ext>
            </a:extLst>
          </p:cNvPr>
          <p:cNvSpPr>
            <a:spLocks noGrp="1"/>
          </p:cNvSpPr>
          <p:nvPr>
            <p:ph type="sldNum" sz="quarter" idx="12"/>
          </p:nvPr>
        </p:nvSpPr>
        <p:spPr/>
        <p:txBody>
          <a:bodyPr/>
          <a:lstStyle/>
          <a:p>
            <a:fld id="{2DC342B0-9694-4034-A824-67E9FF8DAB35}" type="slidenum">
              <a:rPr lang="en-US" smtClean="0"/>
              <a:t>‹#›</a:t>
            </a:fld>
            <a:endParaRPr lang="en-US"/>
          </a:p>
        </p:txBody>
      </p:sp>
    </p:spTree>
    <p:extLst>
      <p:ext uri="{BB962C8B-B14F-4D97-AF65-F5344CB8AC3E}">
        <p14:creationId xmlns:p14="http://schemas.microsoft.com/office/powerpoint/2010/main" val="428888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3DC6-4AD4-6DB9-0E4D-BA324A1318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ACF36C-7A30-183B-52C9-7DD774868A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F93AF-0DAC-A45A-2E4E-C57DD4709630}"/>
              </a:ext>
            </a:extLst>
          </p:cNvPr>
          <p:cNvSpPr>
            <a:spLocks noGrp="1"/>
          </p:cNvSpPr>
          <p:nvPr>
            <p:ph type="dt" sz="half" idx="10"/>
          </p:nvPr>
        </p:nvSpPr>
        <p:spPr/>
        <p:txBody>
          <a:bodyPr/>
          <a:lstStyle/>
          <a:p>
            <a:fld id="{8A29DCBA-FBDB-4996-85B1-F12A2679BD26}" type="datetimeFigureOut">
              <a:rPr lang="en-US" smtClean="0"/>
              <a:t>11/7/2022</a:t>
            </a:fld>
            <a:endParaRPr lang="en-US"/>
          </a:p>
        </p:txBody>
      </p:sp>
      <p:sp>
        <p:nvSpPr>
          <p:cNvPr id="5" name="Footer Placeholder 4">
            <a:extLst>
              <a:ext uri="{FF2B5EF4-FFF2-40B4-BE49-F238E27FC236}">
                <a16:creationId xmlns:a16="http://schemas.microsoft.com/office/drawing/2014/main" id="{E2FF3C49-00FC-6EEE-6A2A-AABA56E6D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5C450-0C44-AB7A-88B7-B750D963CB6B}"/>
              </a:ext>
            </a:extLst>
          </p:cNvPr>
          <p:cNvSpPr>
            <a:spLocks noGrp="1"/>
          </p:cNvSpPr>
          <p:nvPr>
            <p:ph type="sldNum" sz="quarter" idx="12"/>
          </p:nvPr>
        </p:nvSpPr>
        <p:spPr/>
        <p:txBody>
          <a:bodyPr/>
          <a:lstStyle/>
          <a:p>
            <a:fld id="{2DC342B0-9694-4034-A824-67E9FF8DAB35}" type="slidenum">
              <a:rPr lang="en-US" smtClean="0"/>
              <a:t>‹#›</a:t>
            </a:fld>
            <a:endParaRPr lang="en-US"/>
          </a:p>
        </p:txBody>
      </p:sp>
    </p:spTree>
    <p:extLst>
      <p:ext uri="{BB962C8B-B14F-4D97-AF65-F5344CB8AC3E}">
        <p14:creationId xmlns:p14="http://schemas.microsoft.com/office/powerpoint/2010/main" val="382574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3DBB-5EDD-82CD-6652-52B4B79CC6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605AC-B1B6-B4BD-DB0A-5B0ADB14BE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B51F5A-BC57-D632-78EF-7151DEA1027C}"/>
              </a:ext>
            </a:extLst>
          </p:cNvPr>
          <p:cNvSpPr>
            <a:spLocks noGrp="1"/>
          </p:cNvSpPr>
          <p:nvPr>
            <p:ph type="dt" sz="half" idx="10"/>
          </p:nvPr>
        </p:nvSpPr>
        <p:spPr/>
        <p:txBody>
          <a:bodyPr/>
          <a:lstStyle/>
          <a:p>
            <a:fld id="{8A29DCBA-FBDB-4996-85B1-F12A2679BD26}" type="datetimeFigureOut">
              <a:rPr lang="en-US" smtClean="0"/>
              <a:t>11/7/2022</a:t>
            </a:fld>
            <a:endParaRPr lang="en-US"/>
          </a:p>
        </p:txBody>
      </p:sp>
      <p:sp>
        <p:nvSpPr>
          <p:cNvPr id="5" name="Footer Placeholder 4">
            <a:extLst>
              <a:ext uri="{FF2B5EF4-FFF2-40B4-BE49-F238E27FC236}">
                <a16:creationId xmlns:a16="http://schemas.microsoft.com/office/drawing/2014/main" id="{76ABF24E-8802-106C-F838-8EB1C877D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13177-3F61-681A-393D-8E0A413C39F2}"/>
              </a:ext>
            </a:extLst>
          </p:cNvPr>
          <p:cNvSpPr>
            <a:spLocks noGrp="1"/>
          </p:cNvSpPr>
          <p:nvPr>
            <p:ph type="sldNum" sz="quarter" idx="12"/>
          </p:nvPr>
        </p:nvSpPr>
        <p:spPr/>
        <p:txBody>
          <a:bodyPr/>
          <a:lstStyle/>
          <a:p>
            <a:fld id="{2DC342B0-9694-4034-A824-67E9FF8DAB35}" type="slidenum">
              <a:rPr lang="en-US" smtClean="0"/>
              <a:t>‹#›</a:t>
            </a:fld>
            <a:endParaRPr lang="en-US"/>
          </a:p>
        </p:txBody>
      </p:sp>
    </p:spTree>
    <p:extLst>
      <p:ext uri="{BB962C8B-B14F-4D97-AF65-F5344CB8AC3E}">
        <p14:creationId xmlns:p14="http://schemas.microsoft.com/office/powerpoint/2010/main" val="150226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3CB9-DEDE-7F5D-21C2-0627A4AEC8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2CDE69-A381-8840-5B60-5C75B2E89B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B2C335-5FD7-BE36-770D-95E2362AA7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E30535-D94A-4121-F9D1-B3F5B736531C}"/>
              </a:ext>
            </a:extLst>
          </p:cNvPr>
          <p:cNvSpPr>
            <a:spLocks noGrp="1"/>
          </p:cNvSpPr>
          <p:nvPr>
            <p:ph type="dt" sz="half" idx="10"/>
          </p:nvPr>
        </p:nvSpPr>
        <p:spPr/>
        <p:txBody>
          <a:bodyPr/>
          <a:lstStyle/>
          <a:p>
            <a:fld id="{8A29DCBA-FBDB-4996-85B1-F12A2679BD26}" type="datetimeFigureOut">
              <a:rPr lang="en-US" smtClean="0"/>
              <a:t>11/7/2022</a:t>
            </a:fld>
            <a:endParaRPr lang="en-US"/>
          </a:p>
        </p:txBody>
      </p:sp>
      <p:sp>
        <p:nvSpPr>
          <p:cNvPr id="6" name="Footer Placeholder 5">
            <a:extLst>
              <a:ext uri="{FF2B5EF4-FFF2-40B4-BE49-F238E27FC236}">
                <a16:creationId xmlns:a16="http://schemas.microsoft.com/office/drawing/2014/main" id="{F282E4F1-59BB-068F-46FC-73551A14C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F6CE62-3797-9C07-E727-C8BD1DA96599}"/>
              </a:ext>
            </a:extLst>
          </p:cNvPr>
          <p:cNvSpPr>
            <a:spLocks noGrp="1"/>
          </p:cNvSpPr>
          <p:nvPr>
            <p:ph type="sldNum" sz="quarter" idx="12"/>
          </p:nvPr>
        </p:nvSpPr>
        <p:spPr/>
        <p:txBody>
          <a:bodyPr/>
          <a:lstStyle/>
          <a:p>
            <a:fld id="{2DC342B0-9694-4034-A824-67E9FF8DAB35}" type="slidenum">
              <a:rPr lang="en-US" smtClean="0"/>
              <a:t>‹#›</a:t>
            </a:fld>
            <a:endParaRPr lang="en-US"/>
          </a:p>
        </p:txBody>
      </p:sp>
    </p:spTree>
    <p:extLst>
      <p:ext uri="{BB962C8B-B14F-4D97-AF65-F5344CB8AC3E}">
        <p14:creationId xmlns:p14="http://schemas.microsoft.com/office/powerpoint/2010/main" val="175256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E881-EA67-AD98-77DC-B9EFB7C8F7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4B13DD-E461-3ABF-97D3-BFA4B4AA31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9B773F-F106-56D5-D976-25872C9521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9309E-2B1E-7EDA-A84E-E78F498BA5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A0904D-868C-A268-6E5F-53B982008D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FA9C31-483D-1450-D922-FDBDE958146F}"/>
              </a:ext>
            </a:extLst>
          </p:cNvPr>
          <p:cNvSpPr>
            <a:spLocks noGrp="1"/>
          </p:cNvSpPr>
          <p:nvPr>
            <p:ph type="dt" sz="half" idx="10"/>
          </p:nvPr>
        </p:nvSpPr>
        <p:spPr/>
        <p:txBody>
          <a:bodyPr/>
          <a:lstStyle/>
          <a:p>
            <a:fld id="{8A29DCBA-FBDB-4996-85B1-F12A2679BD26}" type="datetimeFigureOut">
              <a:rPr lang="en-US" smtClean="0"/>
              <a:t>11/7/2022</a:t>
            </a:fld>
            <a:endParaRPr lang="en-US"/>
          </a:p>
        </p:txBody>
      </p:sp>
      <p:sp>
        <p:nvSpPr>
          <p:cNvPr id="8" name="Footer Placeholder 7">
            <a:extLst>
              <a:ext uri="{FF2B5EF4-FFF2-40B4-BE49-F238E27FC236}">
                <a16:creationId xmlns:a16="http://schemas.microsoft.com/office/drawing/2014/main" id="{4DB8A903-C007-7ECD-908E-815114AE6A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8342A0-58AA-10CB-9FC0-E04288A3273B}"/>
              </a:ext>
            </a:extLst>
          </p:cNvPr>
          <p:cNvSpPr>
            <a:spLocks noGrp="1"/>
          </p:cNvSpPr>
          <p:nvPr>
            <p:ph type="sldNum" sz="quarter" idx="12"/>
          </p:nvPr>
        </p:nvSpPr>
        <p:spPr/>
        <p:txBody>
          <a:bodyPr/>
          <a:lstStyle/>
          <a:p>
            <a:fld id="{2DC342B0-9694-4034-A824-67E9FF8DAB35}" type="slidenum">
              <a:rPr lang="en-US" smtClean="0"/>
              <a:t>‹#›</a:t>
            </a:fld>
            <a:endParaRPr lang="en-US"/>
          </a:p>
        </p:txBody>
      </p:sp>
    </p:spTree>
    <p:extLst>
      <p:ext uri="{BB962C8B-B14F-4D97-AF65-F5344CB8AC3E}">
        <p14:creationId xmlns:p14="http://schemas.microsoft.com/office/powerpoint/2010/main" val="41401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5ADC-AA1D-A841-2DED-8921DD3E4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7DED76-729B-93AC-10D3-EA7923A021DC}"/>
              </a:ext>
            </a:extLst>
          </p:cNvPr>
          <p:cNvSpPr>
            <a:spLocks noGrp="1"/>
          </p:cNvSpPr>
          <p:nvPr>
            <p:ph type="dt" sz="half" idx="10"/>
          </p:nvPr>
        </p:nvSpPr>
        <p:spPr/>
        <p:txBody>
          <a:bodyPr/>
          <a:lstStyle/>
          <a:p>
            <a:fld id="{8A29DCBA-FBDB-4996-85B1-F12A2679BD26}" type="datetimeFigureOut">
              <a:rPr lang="en-US" smtClean="0"/>
              <a:t>11/7/2022</a:t>
            </a:fld>
            <a:endParaRPr lang="en-US"/>
          </a:p>
        </p:txBody>
      </p:sp>
      <p:sp>
        <p:nvSpPr>
          <p:cNvPr id="4" name="Footer Placeholder 3">
            <a:extLst>
              <a:ext uri="{FF2B5EF4-FFF2-40B4-BE49-F238E27FC236}">
                <a16:creationId xmlns:a16="http://schemas.microsoft.com/office/drawing/2014/main" id="{EBA9E08C-596A-23E5-FCD5-CF21B582B5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813DEC-7EC3-C990-FA15-1178521E12BF}"/>
              </a:ext>
            </a:extLst>
          </p:cNvPr>
          <p:cNvSpPr>
            <a:spLocks noGrp="1"/>
          </p:cNvSpPr>
          <p:nvPr>
            <p:ph type="sldNum" sz="quarter" idx="12"/>
          </p:nvPr>
        </p:nvSpPr>
        <p:spPr/>
        <p:txBody>
          <a:bodyPr/>
          <a:lstStyle/>
          <a:p>
            <a:fld id="{2DC342B0-9694-4034-A824-67E9FF8DAB35}" type="slidenum">
              <a:rPr lang="en-US" smtClean="0"/>
              <a:t>‹#›</a:t>
            </a:fld>
            <a:endParaRPr lang="en-US"/>
          </a:p>
        </p:txBody>
      </p:sp>
    </p:spTree>
    <p:extLst>
      <p:ext uri="{BB962C8B-B14F-4D97-AF65-F5344CB8AC3E}">
        <p14:creationId xmlns:p14="http://schemas.microsoft.com/office/powerpoint/2010/main" val="195670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C59EF4-B8B7-304A-3E25-DF2281911A24}"/>
              </a:ext>
            </a:extLst>
          </p:cNvPr>
          <p:cNvSpPr>
            <a:spLocks noGrp="1"/>
          </p:cNvSpPr>
          <p:nvPr>
            <p:ph type="dt" sz="half" idx="10"/>
          </p:nvPr>
        </p:nvSpPr>
        <p:spPr/>
        <p:txBody>
          <a:bodyPr/>
          <a:lstStyle/>
          <a:p>
            <a:fld id="{8A29DCBA-FBDB-4996-85B1-F12A2679BD26}" type="datetimeFigureOut">
              <a:rPr lang="en-US" smtClean="0"/>
              <a:t>11/7/2022</a:t>
            </a:fld>
            <a:endParaRPr lang="en-US"/>
          </a:p>
        </p:txBody>
      </p:sp>
      <p:sp>
        <p:nvSpPr>
          <p:cNvPr id="3" name="Footer Placeholder 2">
            <a:extLst>
              <a:ext uri="{FF2B5EF4-FFF2-40B4-BE49-F238E27FC236}">
                <a16:creationId xmlns:a16="http://schemas.microsoft.com/office/drawing/2014/main" id="{F8A72902-9228-720C-761A-80138305D3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9457D2-A5CA-A449-B579-FF76F84B90DB}"/>
              </a:ext>
            </a:extLst>
          </p:cNvPr>
          <p:cNvSpPr>
            <a:spLocks noGrp="1"/>
          </p:cNvSpPr>
          <p:nvPr>
            <p:ph type="sldNum" sz="quarter" idx="12"/>
          </p:nvPr>
        </p:nvSpPr>
        <p:spPr/>
        <p:txBody>
          <a:bodyPr/>
          <a:lstStyle/>
          <a:p>
            <a:fld id="{2DC342B0-9694-4034-A824-67E9FF8DAB35}" type="slidenum">
              <a:rPr lang="en-US" smtClean="0"/>
              <a:t>‹#›</a:t>
            </a:fld>
            <a:endParaRPr lang="en-US"/>
          </a:p>
        </p:txBody>
      </p:sp>
    </p:spTree>
    <p:extLst>
      <p:ext uri="{BB962C8B-B14F-4D97-AF65-F5344CB8AC3E}">
        <p14:creationId xmlns:p14="http://schemas.microsoft.com/office/powerpoint/2010/main" val="366669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960A-952C-E765-413A-DC02A169CA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ADC8E8-D1D3-9D30-D810-1A2CA8A592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863B84-2528-4FF8-2918-B3994CD37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7DBB93-664A-2560-0576-017C9EB42896}"/>
              </a:ext>
            </a:extLst>
          </p:cNvPr>
          <p:cNvSpPr>
            <a:spLocks noGrp="1"/>
          </p:cNvSpPr>
          <p:nvPr>
            <p:ph type="dt" sz="half" idx="10"/>
          </p:nvPr>
        </p:nvSpPr>
        <p:spPr/>
        <p:txBody>
          <a:bodyPr/>
          <a:lstStyle/>
          <a:p>
            <a:fld id="{8A29DCBA-FBDB-4996-85B1-F12A2679BD26}" type="datetimeFigureOut">
              <a:rPr lang="en-US" smtClean="0"/>
              <a:t>11/7/2022</a:t>
            </a:fld>
            <a:endParaRPr lang="en-US"/>
          </a:p>
        </p:txBody>
      </p:sp>
      <p:sp>
        <p:nvSpPr>
          <p:cNvPr id="6" name="Footer Placeholder 5">
            <a:extLst>
              <a:ext uri="{FF2B5EF4-FFF2-40B4-BE49-F238E27FC236}">
                <a16:creationId xmlns:a16="http://schemas.microsoft.com/office/drawing/2014/main" id="{BCBE44FE-1355-2CCD-066B-4DA69391C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EFADA-76CD-8579-C73C-A06B957A19B1}"/>
              </a:ext>
            </a:extLst>
          </p:cNvPr>
          <p:cNvSpPr>
            <a:spLocks noGrp="1"/>
          </p:cNvSpPr>
          <p:nvPr>
            <p:ph type="sldNum" sz="quarter" idx="12"/>
          </p:nvPr>
        </p:nvSpPr>
        <p:spPr/>
        <p:txBody>
          <a:bodyPr/>
          <a:lstStyle/>
          <a:p>
            <a:fld id="{2DC342B0-9694-4034-A824-67E9FF8DAB35}" type="slidenum">
              <a:rPr lang="en-US" smtClean="0"/>
              <a:t>‹#›</a:t>
            </a:fld>
            <a:endParaRPr lang="en-US"/>
          </a:p>
        </p:txBody>
      </p:sp>
    </p:spTree>
    <p:extLst>
      <p:ext uri="{BB962C8B-B14F-4D97-AF65-F5344CB8AC3E}">
        <p14:creationId xmlns:p14="http://schemas.microsoft.com/office/powerpoint/2010/main" val="768493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7509-F9F5-2AEC-D491-260C8BFF2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95998A-A6D3-AC89-5575-4A7E19A6FD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FE5B2B-805E-5506-75E8-54B724FF6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548BA-DD0E-6C79-CC39-D4B88C11F63C}"/>
              </a:ext>
            </a:extLst>
          </p:cNvPr>
          <p:cNvSpPr>
            <a:spLocks noGrp="1"/>
          </p:cNvSpPr>
          <p:nvPr>
            <p:ph type="dt" sz="half" idx="10"/>
          </p:nvPr>
        </p:nvSpPr>
        <p:spPr/>
        <p:txBody>
          <a:bodyPr/>
          <a:lstStyle/>
          <a:p>
            <a:fld id="{8A29DCBA-FBDB-4996-85B1-F12A2679BD26}" type="datetimeFigureOut">
              <a:rPr lang="en-US" smtClean="0"/>
              <a:t>11/7/2022</a:t>
            </a:fld>
            <a:endParaRPr lang="en-US"/>
          </a:p>
        </p:txBody>
      </p:sp>
      <p:sp>
        <p:nvSpPr>
          <p:cNvPr id="6" name="Footer Placeholder 5">
            <a:extLst>
              <a:ext uri="{FF2B5EF4-FFF2-40B4-BE49-F238E27FC236}">
                <a16:creationId xmlns:a16="http://schemas.microsoft.com/office/drawing/2014/main" id="{2D12F0A8-308A-C232-2B64-D9D5AB0B7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A1591-D933-EFEF-EF03-6A890F22BEF9}"/>
              </a:ext>
            </a:extLst>
          </p:cNvPr>
          <p:cNvSpPr>
            <a:spLocks noGrp="1"/>
          </p:cNvSpPr>
          <p:nvPr>
            <p:ph type="sldNum" sz="quarter" idx="12"/>
          </p:nvPr>
        </p:nvSpPr>
        <p:spPr/>
        <p:txBody>
          <a:bodyPr/>
          <a:lstStyle/>
          <a:p>
            <a:fld id="{2DC342B0-9694-4034-A824-67E9FF8DAB35}" type="slidenum">
              <a:rPr lang="en-US" smtClean="0"/>
              <a:t>‹#›</a:t>
            </a:fld>
            <a:endParaRPr lang="en-US"/>
          </a:p>
        </p:txBody>
      </p:sp>
    </p:spTree>
    <p:extLst>
      <p:ext uri="{BB962C8B-B14F-4D97-AF65-F5344CB8AC3E}">
        <p14:creationId xmlns:p14="http://schemas.microsoft.com/office/powerpoint/2010/main" val="338414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EB8E93-6549-5553-5791-69488AABB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5E69FC-C27E-CC92-C2A2-B935E474C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C8694-34F8-8D46-9A35-3CE2FB308B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9DCBA-FBDB-4996-85B1-F12A2679BD26}" type="datetimeFigureOut">
              <a:rPr lang="en-US" smtClean="0"/>
              <a:t>11/7/2022</a:t>
            </a:fld>
            <a:endParaRPr lang="en-US"/>
          </a:p>
        </p:txBody>
      </p:sp>
      <p:sp>
        <p:nvSpPr>
          <p:cNvPr id="5" name="Footer Placeholder 4">
            <a:extLst>
              <a:ext uri="{FF2B5EF4-FFF2-40B4-BE49-F238E27FC236}">
                <a16:creationId xmlns:a16="http://schemas.microsoft.com/office/drawing/2014/main" id="{57AE9C21-6D31-2EDE-E228-9773C9DB4F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5F8377-ABF8-2FEF-E224-425523371D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342B0-9694-4034-A824-67E9FF8DAB35}" type="slidenum">
              <a:rPr lang="en-US" smtClean="0"/>
              <a:t>‹#›</a:t>
            </a:fld>
            <a:endParaRPr lang="en-US"/>
          </a:p>
        </p:txBody>
      </p:sp>
    </p:spTree>
    <p:extLst>
      <p:ext uri="{BB962C8B-B14F-4D97-AF65-F5344CB8AC3E}">
        <p14:creationId xmlns:p14="http://schemas.microsoft.com/office/powerpoint/2010/main" val="455027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lumenlearning.com/wmopen-introtosociology/chapter/pop-culture-subculture-and-cultural-change/"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pot-report.com/2016/10-netflix-and-chill-loungewear-for-the-winter/"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hyperlink" Target="https://followthislink.com/fh/?f=michelle-toler"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descr="Logo&#10;&#10;Description automatically generated">
            <a:extLst>
              <a:ext uri="{FF2B5EF4-FFF2-40B4-BE49-F238E27FC236}">
                <a16:creationId xmlns:a16="http://schemas.microsoft.com/office/drawing/2014/main" id="{36ABE3E3-09BE-EA6C-2E9E-25BC4EB6B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476" y="1132764"/>
            <a:ext cx="4413350" cy="4413350"/>
          </a:xfrm>
          <a:prstGeom prst="rect">
            <a:avLst/>
          </a:prstGeom>
        </p:spPr>
      </p:pic>
      <p:cxnSp>
        <p:nvCxnSpPr>
          <p:cNvPr id="18" name="Straight Connector 17">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ED88976A-1DFA-1E5A-CF02-A6187D8E3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33" y="1696436"/>
            <a:ext cx="4644528" cy="3286005"/>
          </a:xfrm>
          <a:prstGeom prst="rect">
            <a:avLst/>
          </a:prstGeom>
        </p:spPr>
      </p:pic>
      <p:sp>
        <p:nvSpPr>
          <p:cNvPr id="2" name="TextBox 1">
            <a:extLst>
              <a:ext uri="{FF2B5EF4-FFF2-40B4-BE49-F238E27FC236}">
                <a16:creationId xmlns:a16="http://schemas.microsoft.com/office/drawing/2014/main" id="{49A00377-7C3A-BF9C-FD63-22F2ADE4BA11}"/>
              </a:ext>
            </a:extLst>
          </p:cNvPr>
          <p:cNvSpPr txBox="1"/>
          <p:nvPr/>
        </p:nvSpPr>
        <p:spPr>
          <a:xfrm flipH="1">
            <a:off x="6096000" y="1034740"/>
            <a:ext cx="6162668" cy="1169551"/>
          </a:xfrm>
          <a:prstGeom prst="rect">
            <a:avLst/>
          </a:prstGeom>
          <a:noFill/>
        </p:spPr>
        <p:txBody>
          <a:bodyPr wrap="square" rtlCol="0">
            <a:spAutoFit/>
          </a:bodyPr>
          <a:lstStyle/>
          <a:p>
            <a:r>
              <a:rPr lang="en-US" sz="3500" dirty="0">
                <a:latin typeface="Arial Black" panose="020B0A04020102020204" pitchFamily="34" charset="0"/>
              </a:rPr>
              <a:t>HOW TO </a:t>
            </a:r>
            <a:r>
              <a:rPr lang="en-US" sz="3500">
                <a:latin typeface="Arial Black" panose="020B0A04020102020204" pitchFamily="34" charset="0"/>
              </a:rPr>
              <a:t>USE YOUR BUSINESS VIDEOS</a:t>
            </a:r>
            <a:endParaRPr lang="en-US" sz="3500" dirty="0">
              <a:latin typeface="Arial Black" panose="020B0A04020102020204" pitchFamily="34" charset="0"/>
            </a:endParaRPr>
          </a:p>
        </p:txBody>
      </p:sp>
    </p:spTree>
    <p:extLst>
      <p:ext uri="{BB962C8B-B14F-4D97-AF65-F5344CB8AC3E}">
        <p14:creationId xmlns:p14="http://schemas.microsoft.com/office/powerpoint/2010/main" val="4043950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7926-44C9-46C9-0D72-44E32E7A95C6}"/>
              </a:ext>
            </a:extLst>
          </p:cNvPr>
          <p:cNvSpPr>
            <a:spLocks noGrp="1"/>
          </p:cNvSpPr>
          <p:nvPr>
            <p:ph type="title"/>
          </p:nvPr>
        </p:nvSpPr>
        <p:spPr>
          <a:xfrm>
            <a:off x="481013" y="3752849"/>
            <a:ext cx="3290887" cy="2452687"/>
          </a:xfrm>
        </p:spPr>
        <p:txBody>
          <a:bodyPr anchor="ctr">
            <a:normAutofit/>
          </a:bodyPr>
          <a:lstStyle/>
          <a:p>
            <a:r>
              <a:rPr lang="en-US" sz="3600">
                <a:latin typeface="Arial Black" panose="020B0A04020102020204" pitchFamily="34" charset="0"/>
              </a:rPr>
              <a:t>STEP 1</a:t>
            </a:r>
          </a:p>
        </p:txBody>
      </p:sp>
      <p:pic>
        <p:nvPicPr>
          <p:cNvPr id="5" name="Picture 4" descr="A hand holding a remote control&#10;&#10;Description automatically generated with medium confidence">
            <a:extLst>
              <a:ext uri="{FF2B5EF4-FFF2-40B4-BE49-F238E27FC236}">
                <a16:creationId xmlns:a16="http://schemas.microsoft.com/office/drawing/2014/main" id="{7AE556EF-1E4C-0848-329C-434AF334F2F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8429" b="25976"/>
          <a:stretch/>
        </p:blipFill>
        <p:spPr>
          <a:xfrm>
            <a:off x="20" y="10"/>
            <a:ext cx="12191980" cy="375283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DFFBB93-04C7-7296-4177-4E36D3F2BA50}"/>
              </a:ext>
            </a:extLst>
          </p:cNvPr>
          <p:cNvSpPr>
            <a:spLocks noGrp="1"/>
          </p:cNvSpPr>
          <p:nvPr>
            <p:ph idx="1"/>
          </p:nvPr>
        </p:nvSpPr>
        <p:spPr>
          <a:xfrm>
            <a:off x="2587774" y="4029941"/>
            <a:ext cx="9123213" cy="2452687"/>
          </a:xfrm>
        </p:spPr>
        <p:txBody>
          <a:bodyPr anchor="ctr">
            <a:noAutofit/>
          </a:bodyPr>
          <a:lstStyle/>
          <a:p>
            <a:pPr marL="0" indent="0">
              <a:buNone/>
            </a:pPr>
            <a:r>
              <a:rPr lang="en-US" sz="3600" dirty="0"/>
              <a:t>WATCH THE VIDEOS 1</a:t>
            </a:r>
            <a:r>
              <a:rPr lang="en-US" sz="3600" baseline="30000" dirty="0"/>
              <a:t>ST</a:t>
            </a:r>
            <a:r>
              <a:rPr lang="en-US" sz="3600" dirty="0"/>
              <a:t>!!!! </a:t>
            </a:r>
          </a:p>
          <a:p>
            <a:pPr marL="0" indent="0">
              <a:buNone/>
            </a:pPr>
            <a:endParaRPr lang="en-US" sz="3600" dirty="0"/>
          </a:p>
          <a:p>
            <a:pPr marL="0" indent="0">
              <a:buNone/>
            </a:pPr>
            <a:r>
              <a:rPr lang="en-US" sz="3600" dirty="0"/>
              <a:t>1. What was the last show you watched?</a:t>
            </a:r>
          </a:p>
          <a:p>
            <a:pPr marL="0" indent="0">
              <a:buNone/>
            </a:pPr>
            <a:r>
              <a:rPr lang="en-US" sz="3600" dirty="0"/>
              <a:t>2. How long was it?</a:t>
            </a:r>
          </a:p>
          <a:p>
            <a:pPr marL="0" indent="0">
              <a:buNone/>
            </a:pPr>
            <a:r>
              <a:rPr lang="en-US" sz="3600" dirty="0"/>
              <a:t>3. Did it add $1000 to your Bank Acct????</a:t>
            </a:r>
          </a:p>
        </p:txBody>
      </p:sp>
    </p:spTree>
    <p:extLst>
      <p:ext uri="{BB962C8B-B14F-4D97-AF65-F5344CB8AC3E}">
        <p14:creationId xmlns:p14="http://schemas.microsoft.com/office/powerpoint/2010/main" val="371373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indoor&#10;&#10;Description automatically generated">
            <a:extLst>
              <a:ext uri="{FF2B5EF4-FFF2-40B4-BE49-F238E27FC236}">
                <a16:creationId xmlns:a16="http://schemas.microsoft.com/office/drawing/2014/main" id="{2FD4237E-437E-AEF3-BFB8-CA4AE5E943D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153" r="9536"/>
          <a:stretch/>
        </p:blipFill>
        <p:spPr>
          <a:xfrm>
            <a:off x="3823854" y="10"/>
            <a:ext cx="8368146"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EF7926-44C9-46C9-0D72-44E32E7A95C6}"/>
              </a:ext>
            </a:extLst>
          </p:cNvPr>
          <p:cNvSpPr>
            <a:spLocks noGrp="1"/>
          </p:cNvSpPr>
          <p:nvPr>
            <p:ph type="title"/>
          </p:nvPr>
        </p:nvSpPr>
        <p:spPr>
          <a:xfrm>
            <a:off x="265545" y="-189057"/>
            <a:ext cx="3822189" cy="1899912"/>
          </a:xfrm>
        </p:spPr>
        <p:txBody>
          <a:bodyPr>
            <a:normAutofit/>
          </a:bodyPr>
          <a:lstStyle/>
          <a:p>
            <a:r>
              <a:rPr lang="en-US" sz="4000" dirty="0">
                <a:latin typeface="Arial Black" panose="020B0A04020102020204" pitchFamily="34" charset="0"/>
              </a:rPr>
              <a:t>STEP 2</a:t>
            </a:r>
          </a:p>
        </p:txBody>
      </p:sp>
      <p:sp>
        <p:nvSpPr>
          <p:cNvPr id="3" name="Content Placeholder 2">
            <a:extLst>
              <a:ext uri="{FF2B5EF4-FFF2-40B4-BE49-F238E27FC236}">
                <a16:creationId xmlns:a16="http://schemas.microsoft.com/office/drawing/2014/main" id="{8DFFBB93-04C7-7296-4177-4E36D3F2BA50}"/>
              </a:ext>
            </a:extLst>
          </p:cNvPr>
          <p:cNvSpPr>
            <a:spLocks noGrp="1"/>
          </p:cNvSpPr>
          <p:nvPr>
            <p:ph idx="1"/>
          </p:nvPr>
        </p:nvSpPr>
        <p:spPr>
          <a:xfrm>
            <a:off x="113789" y="1273548"/>
            <a:ext cx="4772248" cy="5538285"/>
          </a:xfrm>
        </p:spPr>
        <p:txBody>
          <a:bodyPr>
            <a:noAutofit/>
          </a:bodyPr>
          <a:lstStyle/>
          <a:p>
            <a:pPr marL="0" indent="0">
              <a:buNone/>
            </a:pPr>
            <a:r>
              <a:rPr lang="en-US" sz="3200" dirty="0"/>
              <a:t>GET OTHERS TO </a:t>
            </a:r>
            <a:r>
              <a:rPr lang="en-US" sz="3200" dirty="0">
                <a:latin typeface="Arial Black" panose="020B0A04020102020204" pitchFamily="34" charset="0"/>
              </a:rPr>
              <a:t>WATCH</a:t>
            </a:r>
            <a:r>
              <a:rPr lang="en-US" sz="3200" dirty="0"/>
              <a:t> ONE OF THE VIDEOS!!!! </a:t>
            </a:r>
          </a:p>
          <a:p>
            <a:pPr marL="0" indent="0">
              <a:buNone/>
            </a:pPr>
            <a:endParaRPr lang="en-US" sz="3200" dirty="0"/>
          </a:p>
          <a:p>
            <a:pPr marL="0" indent="0">
              <a:buNone/>
            </a:pPr>
            <a:r>
              <a:rPr lang="en-US" sz="3200" dirty="0"/>
              <a:t>1. How many txt messages did you send today?</a:t>
            </a:r>
          </a:p>
          <a:p>
            <a:pPr marL="0" indent="0">
              <a:buNone/>
            </a:pPr>
            <a:endParaRPr lang="en-US" sz="3200" dirty="0"/>
          </a:p>
          <a:p>
            <a:pPr marL="0" indent="0">
              <a:buNone/>
            </a:pPr>
            <a:r>
              <a:rPr lang="en-US" sz="3200" dirty="0"/>
              <a:t>2. How many did you receive?</a:t>
            </a:r>
          </a:p>
          <a:p>
            <a:pPr marL="0" indent="0">
              <a:buNone/>
            </a:pPr>
            <a:endParaRPr lang="en-US" sz="3200" dirty="0"/>
          </a:p>
          <a:p>
            <a:pPr marL="0" indent="0">
              <a:buNone/>
            </a:pPr>
            <a:r>
              <a:rPr lang="en-US" sz="3200" dirty="0"/>
              <a:t>3. Did it add $1000 to your Bank Acct TODAY????</a:t>
            </a:r>
          </a:p>
        </p:txBody>
      </p:sp>
      <p:sp>
        <p:nvSpPr>
          <p:cNvPr id="6" name="TextBox 5">
            <a:extLst>
              <a:ext uri="{FF2B5EF4-FFF2-40B4-BE49-F238E27FC236}">
                <a16:creationId xmlns:a16="http://schemas.microsoft.com/office/drawing/2014/main" id="{006DB198-E27C-A869-EC69-A3C51CAA6C6A}"/>
              </a:ext>
            </a:extLst>
          </p:cNvPr>
          <p:cNvSpPr txBox="1"/>
          <p:nvPr/>
        </p:nvSpPr>
        <p:spPr>
          <a:xfrm>
            <a:off x="10476921" y="6657945"/>
            <a:ext cx="2128311" cy="307777"/>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s://spot-report.com/2016/10-netflix-and-chill-loungewear-for-the-wint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894202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EF7926-44C9-46C9-0D72-44E32E7A95C6}"/>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latin typeface="Arial Black" panose="020B0A04020102020204" pitchFamily="34" charset="0"/>
              </a:rPr>
              <a:t>STEP 2.5….HAHA (It’s like IPhones)</a:t>
            </a:r>
          </a:p>
        </p:txBody>
      </p:sp>
      <p:graphicFrame>
        <p:nvGraphicFramePr>
          <p:cNvPr id="5" name="Content Placeholder 2">
            <a:extLst>
              <a:ext uri="{FF2B5EF4-FFF2-40B4-BE49-F238E27FC236}">
                <a16:creationId xmlns:a16="http://schemas.microsoft.com/office/drawing/2014/main" id="{6597DE72-1FA4-D38F-6E67-8C5B69B2846E}"/>
              </a:ext>
            </a:extLst>
          </p:cNvPr>
          <p:cNvGraphicFramePr>
            <a:graphicFrameLocks noGrp="1"/>
          </p:cNvGraphicFramePr>
          <p:nvPr>
            <p:ph idx="1"/>
            <p:extLst>
              <p:ext uri="{D42A27DB-BD31-4B8C-83A1-F6EECF244321}">
                <p14:modId xmlns:p14="http://schemas.microsoft.com/office/powerpoint/2010/main" val="398442276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560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EF7926-44C9-46C9-0D72-44E32E7A95C6}"/>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latin typeface="Arial Black" panose="020B0A04020102020204" pitchFamily="34" charset="0"/>
              </a:rPr>
              <a:t>STEP 2.8….YUP (It’s like IPhones)</a:t>
            </a:r>
          </a:p>
        </p:txBody>
      </p:sp>
      <p:graphicFrame>
        <p:nvGraphicFramePr>
          <p:cNvPr id="5" name="Content Placeholder 2">
            <a:extLst>
              <a:ext uri="{FF2B5EF4-FFF2-40B4-BE49-F238E27FC236}">
                <a16:creationId xmlns:a16="http://schemas.microsoft.com/office/drawing/2014/main" id="{D1B21B4D-B2E0-DFC7-9129-96FC6AD851A0}"/>
              </a:ext>
            </a:extLst>
          </p:cNvPr>
          <p:cNvGraphicFramePr>
            <a:graphicFrameLocks noGrp="1"/>
          </p:cNvGraphicFramePr>
          <p:nvPr>
            <p:ph idx="1"/>
            <p:extLst>
              <p:ext uri="{D42A27DB-BD31-4B8C-83A1-F6EECF244321}">
                <p14:modId xmlns:p14="http://schemas.microsoft.com/office/powerpoint/2010/main" val="161830365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79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FB2BD5-6AAB-46F7-A8D1-665DAE973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751456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047AF07F-654A-1146-8CC9-08B09DD6BDC7}"/>
              </a:ext>
            </a:extLst>
          </p:cNvPr>
          <p:cNvSpPr>
            <a:spLocks noGrp="1" noChangeArrowheads="1"/>
          </p:cNvSpPr>
          <p:nvPr>
            <p:ph type="ctrTitle"/>
          </p:nvPr>
        </p:nvSpPr>
        <p:spPr bwMode="auto">
          <a:xfrm>
            <a:off x="793277" y="2026572"/>
            <a:ext cx="6854432" cy="379233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90000"/>
          </a:bodyPr>
          <a:lstStyle/>
          <a:p>
            <a:pPr marL="0" marR="0" lvl="0" indent="0" algn="l" defTabSz="914400" rtl="0" eaLnBrk="0" fontAlgn="base" latinLnBrk="0" hangingPunct="0">
              <a:spcBef>
                <a:spcPct val="0"/>
              </a:spcBef>
              <a:spcAft>
                <a:spcPct val="0"/>
              </a:spcAft>
              <a:buClrTx/>
              <a:buSzTx/>
              <a:buFontTx/>
              <a:buNone/>
              <a:tabLst/>
            </a:pPr>
            <a:r>
              <a:rPr kumimoji="0" lang="en-US" altLang="en-US" sz="2000" b="0" i="1" u="none" strike="noStrike" cap="none" normalizeH="0" baseline="0" dirty="0">
                <a:ln>
                  <a:noFill/>
                </a:ln>
                <a:effectLst/>
                <a:latin typeface="Arial" panose="020B0604020202020204" pitchFamily="34" charset="0"/>
              </a:rPr>
              <a:t> </a:t>
            </a:r>
            <a:endParaRPr kumimoji="0" lang="en-US" altLang="en-US" sz="2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spcBef>
                <a:spcPct val="0"/>
              </a:spcBef>
              <a:spcAft>
                <a:spcPct val="0"/>
              </a:spcAft>
              <a:buClrTx/>
              <a:buSzTx/>
              <a:buFontTx/>
              <a:buNone/>
              <a:tabLst/>
            </a:pPr>
            <a:r>
              <a:rPr kumimoji="0" lang="en-US" altLang="en-US" sz="2200" b="0" i="1" u="none" strike="noStrike" cap="none" normalizeH="0" baseline="0" dirty="0">
                <a:ln>
                  <a:noFill/>
                </a:ln>
                <a:effectLst/>
                <a:latin typeface="+mn-lt"/>
              </a:rPr>
              <a:t>1. Financial Concepts Video (17.43 mins)</a:t>
            </a:r>
            <a:endParaRPr kumimoji="0" lang="en-US" altLang="en-US" sz="2200" b="0" i="0" u="none" strike="noStrike" cap="none" normalizeH="0" baseline="0" dirty="0">
              <a:ln>
                <a:noFill/>
              </a:ln>
              <a:effectLst/>
              <a:latin typeface="+mn-lt"/>
            </a:endParaRPr>
          </a:p>
          <a:p>
            <a:pPr marL="0" marR="0" lvl="0" indent="0" algn="l" defTabSz="914400" rtl="0" eaLnBrk="0" fontAlgn="base" latinLnBrk="0" hangingPunct="0">
              <a:spcBef>
                <a:spcPct val="0"/>
              </a:spcBef>
              <a:spcAft>
                <a:spcPct val="0"/>
              </a:spcAft>
              <a:buClrTx/>
              <a:buSzTx/>
              <a:buFontTx/>
              <a:buNone/>
              <a:tabLst/>
            </a:pPr>
            <a:r>
              <a:rPr kumimoji="0" lang="en-US" altLang="en-US" sz="2200" b="0" i="1" u="none" strike="noStrike" cap="none" normalizeH="0" baseline="0" dirty="0">
                <a:ln>
                  <a:noFill/>
                </a:ln>
                <a:effectLst/>
                <a:latin typeface="+mn-lt"/>
              </a:rPr>
              <a:t>2. Business Mindset/Opportunity Video (17.43 mins)</a:t>
            </a:r>
            <a:endParaRPr kumimoji="0" lang="en-US" altLang="en-US" sz="2200" b="0" i="0" u="none" strike="noStrike" cap="none" normalizeH="0" baseline="0" dirty="0">
              <a:ln>
                <a:noFill/>
              </a:ln>
              <a:effectLst/>
              <a:latin typeface="+mn-lt"/>
            </a:endParaRPr>
          </a:p>
          <a:p>
            <a:pPr marL="0" marR="0" lvl="0" indent="0" algn="l" defTabSz="914400" rtl="0" eaLnBrk="0" fontAlgn="base" latinLnBrk="0" hangingPunct="0">
              <a:spcBef>
                <a:spcPct val="0"/>
              </a:spcBef>
              <a:spcAft>
                <a:spcPct val="0"/>
              </a:spcAft>
              <a:buClrTx/>
              <a:buSzTx/>
              <a:buFontTx/>
              <a:buNone/>
              <a:tabLst/>
            </a:pPr>
            <a:r>
              <a:rPr kumimoji="0" lang="en-US" altLang="en-US" sz="2200" b="0" i="1" u="none" strike="noStrike" cap="none" normalizeH="0" baseline="0" dirty="0">
                <a:ln>
                  <a:noFill/>
                </a:ln>
                <a:effectLst/>
                <a:latin typeface="+mn-lt"/>
              </a:rPr>
              <a:t>3. Women Opportunity Video (3mins)</a:t>
            </a:r>
            <a:endParaRPr kumimoji="0" lang="en-US" altLang="en-US" sz="2200" b="0" i="0" u="none" strike="noStrike" cap="none" normalizeH="0" baseline="0" dirty="0">
              <a:ln>
                <a:noFill/>
              </a:ln>
              <a:effectLst/>
              <a:latin typeface="+mn-lt"/>
            </a:endParaRPr>
          </a:p>
          <a:p>
            <a:pPr marL="0" marR="0" lvl="0" indent="0" algn="l" defTabSz="914400" rtl="0" eaLnBrk="0" fontAlgn="base" latinLnBrk="0" hangingPunct="0">
              <a:spcBef>
                <a:spcPct val="0"/>
              </a:spcBef>
              <a:spcAft>
                <a:spcPct val="0"/>
              </a:spcAft>
              <a:buClrTx/>
              <a:buSzTx/>
              <a:buFontTx/>
              <a:buNone/>
              <a:tabLst/>
            </a:pPr>
            <a:br>
              <a:rPr kumimoji="0" lang="en-US" altLang="en-US" sz="2200" b="0" i="0" u="none" strike="noStrike" cap="none" normalizeH="0" baseline="0" dirty="0">
                <a:ln>
                  <a:noFill/>
                </a:ln>
                <a:effectLst/>
                <a:latin typeface="+mn-lt"/>
              </a:rPr>
            </a:br>
            <a:br>
              <a:rPr kumimoji="0" lang="en-US" altLang="en-US" sz="2200" b="0" i="0" u="none" strike="noStrike" cap="none" normalizeH="0" baseline="0" dirty="0">
                <a:ln>
                  <a:noFill/>
                </a:ln>
                <a:effectLst/>
                <a:latin typeface="+mn-lt"/>
              </a:rPr>
            </a:br>
            <a:endParaRPr kumimoji="0" lang="en-US" altLang="en-US" sz="2200" b="0" i="0" u="none" strike="noStrike" cap="none" normalizeH="0" baseline="0" dirty="0">
              <a:ln>
                <a:noFill/>
              </a:ln>
              <a:effectLst/>
              <a:latin typeface="+mn-lt"/>
            </a:endParaRPr>
          </a:p>
          <a:p>
            <a:pPr marL="0" marR="0" lvl="0" indent="0" algn="l" defTabSz="914400" rtl="0" eaLnBrk="0" fontAlgn="base" latinLnBrk="0" hangingPunct="0">
              <a:spcBef>
                <a:spcPct val="0"/>
              </a:spcBef>
              <a:spcAft>
                <a:spcPct val="0"/>
              </a:spcAft>
              <a:buClrTx/>
              <a:buSzTx/>
              <a:buFontTx/>
              <a:buNone/>
              <a:tabLst/>
            </a:pPr>
            <a:r>
              <a:rPr kumimoji="0" lang="en-US" altLang="en-US" sz="2200" b="1" i="0" u="none" strike="noStrike" cap="none" normalizeH="0" baseline="0" dirty="0">
                <a:ln>
                  <a:noFill/>
                </a:ln>
                <a:effectLst/>
                <a:latin typeface="+mn-lt"/>
              </a:rPr>
              <a:t>1.*Business Launch* Send to Family &amp; Friends</a:t>
            </a:r>
            <a:r>
              <a:rPr kumimoji="0" lang="en-US" altLang="en-US" sz="2200" b="0" i="0" u="none" strike="noStrike" cap="none" normalizeH="0" baseline="0" dirty="0">
                <a:ln>
                  <a:noFill/>
                </a:ln>
                <a:effectLst/>
                <a:latin typeface="+mn-lt"/>
              </a:rPr>
              <a:t> </a:t>
            </a:r>
          </a:p>
          <a:p>
            <a:pPr marL="0" marR="0" lvl="0" indent="0" algn="l" defTabSz="914400" rtl="0" eaLnBrk="0" fontAlgn="base" latinLnBrk="0" hangingPunct="0">
              <a:spcBef>
                <a:spcPct val="0"/>
              </a:spcBef>
              <a:spcAft>
                <a:spcPct val="0"/>
              </a:spcAft>
              <a:buClrTx/>
              <a:buSzTx/>
              <a:buFontTx/>
              <a:buNone/>
              <a:tabLst/>
            </a:pPr>
            <a:br>
              <a:rPr kumimoji="0" lang="en-US" altLang="en-US" sz="2200" b="0" i="0" u="none" strike="noStrike" cap="none" normalizeH="0" baseline="0" dirty="0">
                <a:ln>
                  <a:noFill/>
                </a:ln>
                <a:effectLst/>
                <a:latin typeface="+mn-lt"/>
              </a:rPr>
            </a:br>
            <a:endParaRPr kumimoji="0" lang="en-US" altLang="en-US" sz="2200" b="0" i="0" u="none" strike="noStrike" cap="none" normalizeH="0" baseline="0" dirty="0">
              <a:ln>
                <a:noFill/>
              </a:ln>
              <a:effectLst/>
              <a:latin typeface="+mn-lt"/>
            </a:endParaRPr>
          </a:p>
          <a:p>
            <a:pPr marL="0" marR="0" lvl="0" indent="0" algn="l" defTabSz="914400" rtl="0" eaLnBrk="0" fontAlgn="base" latinLnBrk="0" hangingPunct="0">
              <a:spcBef>
                <a:spcPct val="0"/>
              </a:spcBef>
              <a:spcAft>
                <a:spcPct val="0"/>
              </a:spcAft>
              <a:buClrTx/>
              <a:buSzTx/>
              <a:buFontTx/>
              <a:buNone/>
              <a:tabLst/>
            </a:pPr>
            <a:r>
              <a:rPr kumimoji="0" lang="en-US" altLang="en-US" sz="2200" b="0" i="0" u="none" strike="noStrike" cap="none" normalizeH="0" baseline="0" dirty="0" err="1">
                <a:ln>
                  <a:noFill/>
                </a:ln>
                <a:effectLst/>
                <a:latin typeface="+mn-lt"/>
              </a:rPr>
              <a:t>Hey________How's</a:t>
            </a:r>
            <a:r>
              <a:rPr kumimoji="0" lang="en-US" altLang="en-US" sz="2200" b="0" i="0" u="none" strike="noStrike" cap="none" normalizeH="0" baseline="0" dirty="0">
                <a:ln>
                  <a:noFill/>
                </a:ln>
                <a:effectLst/>
                <a:latin typeface="+mn-lt"/>
              </a:rPr>
              <a:t> it going? Listen, I'm excited to announce I'm working with a good friend Chelly Toler to now provide Financial Empowerment Resources!</a:t>
            </a:r>
          </a:p>
          <a:p>
            <a:pPr marL="0" marR="0" lvl="0" indent="0" algn="l" defTabSz="914400" rtl="0" eaLnBrk="0" fontAlgn="base" latinLnBrk="0" hangingPunct="0">
              <a:spcBef>
                <a:spcPct val="0"/>
              </a:spcBef>
              <a:spcAft>
                <a:spcPct val="0"/>
              </a:spcAft>
              <a:buClrTx/>
              <a:buSzTx/>
              <a:buFontTx/>
              <a:buNone/>
              <a:tabLst/>
            </a:pPr>
            <a:br>
              <a:rPr kumimoji="0" lang="en-US" altLang="en-US" sz="2200" b="0" i="0" u="none" strike="noStrike" cap="none" normalizeH="0" baseline="0" dirty="0">
                <a:ln>
                  <a:noFill/>
                </a:ln>
                <a:effectLst/>
                <a:latin typeface="+mn-lt"/>
              </a:rPr>
            </a:br>
            <a:endParaRPr kumimoji="0" lang="en-US" altLang="en-US" sz="2200" b="0" i="0" u="none" strike="noStrike" cap="none" normalizeH="0" baseline="0" dirty="0">
              <a:ln>
                <a:noFill/>
              </a:ln>
              <a:effectLst/>
              <a:latin typeface="+mn-lt"/>
            </a:endParaRPr>
          </a:p>
          <a:p>
            <a:pPr marL="0" marR="0" lvl="0" indent="0" algn="l" defTabSz="914400" rtl="0" eaLnBrk="0" fontAlgn="base" latinLnBrk="0" hangingPunct="0">
              <a:spcBef>
                <a:spcPct val="0"/>
              </a:spcBef>
              <a:spcAft>
                <a:spcPct val="0"/>
              </a:spcAft>
              <a:buClrTx/>
              <a:buSzTx/>
              <a:buFontTx/>
              <a:buNone/>
              <a:tabLst/>
            </a:pPr>
            <a:r>
              <a:rPr kumimoji="0" lang="en-US" altLang="en-US" sz="2200" b="0" i="0" u="none" strike="noStrike" cap="none" normalizeH="0" baseline="0" dirty="0">
                <a:ln>
                  <a:noFill/>
                </a:ln>
                <a:effectLst/>
                <a:latin typeface="+mn-lt"/>
              </a:rPr>
              <a:t>We're on a mission to help 1000 families "</a:t>
            </a:r>
            <a:r>
              <a:rPr kumimoji="0" lang="en-US" altLang="en-US" sz="2200" b="0" i="1" u="none" strike="noStrike" cap="none" normalizeH="0" baseline="0" dirty="0">
                <a:ln>
                  <a:noFill/>
                </a:ln>
                <a:effectLst/>
                <a:latin typeface="+mn-lt"/>
              </a:rPr>
              <a:t>Get Money Fit" and I want to share the experience with you! Please watch our powerful M</a:t>
            </a:r>
            <a:r>
              <a:rPr kumimoji="0" lang="en-US" altLang="en-US" sz="2200" b="0" i="0" u="none" strike="noStrike" cap="none" normalizeH="0" baseline="0" dirty="0">
                <a:ln>
                  <a:noFill/>
                </a:ln>
                <a:effectLst/>
                <a:latin typeface="+mn-lt"/>
              </a:rPr>
              <a:t>oney Guide Video (shorter than a </a:t>
            </a:r>
            <a:r>
              <a:rPr lang="en-US" altLang="en-US" sz="2200" dirty="0">
                <a:latin typeface="+mn-lt"/>
              </a:rPr>
              <a:t>N</a:t>
            </a:r>
            <a:r>
              <a:rPr kumimoji="0" lang="en-US" altLang="en-US" sz="2200" b="0" i="0" u="none" strike="noStrike" cap="none" normalizeH="0" baseline="0" dirty="0">
                <a:ln>
                  <a:noFill/>
                </a:ln>
                <a:effectLst/>
                <a:latin typeface="+mn-lt"/>
              </a:rPr>
              <a:t>etflix episode) &amp; complete the survey at the end for me! </a:t>
            </a:r>
            <a:r>
              <a:rPr lang="en-US" altLang="en-US" sz="2200" dirty="0">
                <a:latin typeface="+mn-lt"/>
              </a:rPr>
              <a:t>That’s it!</a:t>
            </a:r>
            <a:endParaRPr kumimoji="0" lang="en-US" altLang="en-US" sz="2200" b="0" i="0" u="none" strike="noStrike" cap="none" normalizeH="0" baseline="0" dirty="0">
              <a:ln>
                <a:noFill/>
              </a:ln>
              <a:effectLst/>
              <a:latin typeface="+mn-lt"/>
            </a:endParaRPr>
          </a:p>
          <a:p>
            <a:pPr marL="0" marR="0" lvl="0" indent="0" algn="l" defTabSz="914400" rtl="0" eaLnBrk="0" fontAlgn="base" latinLnBrk="0" hangingPunct="0">
              <a:spcBef>
                <a:spcPct val="0"/>
              </a:spcBef>
              <a:spcAft>
                <a:spcPct val="0"/>
              </a:spcAft>
              <a:buClrTx/>
              <a:buSzTx/>
              <a:buFontTx/>
              <a:buNone/>
              <a:tabLst/>
            </a:pPr>
            <a:br>
              <a:rPr kumimoji="0" lang="en-US" altLang="en-US" sz="2200" b="0" i="0" u="none" strike="noStrike" cap="none" normalizeH="0" baseline="0" dirty="0">
                <a:ln>
                  <a:noFill/>
                </a:ln>
                <a:effectLst/>
                <a:latin typeface="+mn-lt"/>
              </a:rPr>
            </a:br>
            <a:r>
              <a:rPr kumimoji="0" lang="en-US" altLang="en-US" sz="2200" b="0" i="0" u="none" strike="noStrike" cap="none" normalizeH="0" baseline="0" dirty="0">
                <a:ln>
                  <a:noFill/>
                </a:ln>
                <a:effectLst/>
                <a:latin typeface="+mn-lt"/>
              </a:rPr>
              <a:t>We'll reach out to discuss </a:t>
            </a:r>
            <a:r>
              <a:rPr lang="en-US" altLang="en-US" sz="2200" dirty="0">
                <a:latin typeface="+mn-lt"/>
              </a:rPr>
              <a:t>next steps</a:t>
            </a:r>
            <a:r>
              <a:rPr kumimoji="0" lang="en-US" altLang="en-US" sz="2200" b="0" i="0" u="none" strike="noStrike" cap="none" normalizeH="0" baseline="0" dirty="0">
                <a:ln>
                  <a:noFill/>
                </a:ln>
                <a:effectLst/>
                <a:latin typeface="+mn-lt"/>
              </a:rPr>
              <a:t> with you! Please click my partner's link and put </a:t>
            </a:r>
            <a:r>
              <a:rPr lang="en-US" altLang="en-US" sz="2200" b="1" dirty="0">
                <a:latin typeface="+mn-lt"/>
              </a:rPr>
              <a:t>(recruit’s name)</a:t>
            </a:r>
            <a:r>
              <a:rPr kumimoji="0" lang="en-US" altLang="en-US" sz="2200" b="0" i="0" u="none" strike="noStrike" cap="none" normalizeH="0" baseline="0" dirty="0">
                <a:ln>
                  <a:noFill/>
                </a:ln>
                <a:effectLst/>
                <a:latin typeface="+mn-lt"/>
              </a:rPr>
              <a:t> as referred by </a:t>
            </a:r>
            <a:r>
              <a:rPr kumimoji="0" lang="en-US" altLang="en-US" sz="2200" b="0" i="0" u="none" strike="noStrike" cap="none" normalizeH="0" baseline="0" dirty="0">
                <a:ln>
                  <a:noFill/>
                </a:ln>
                <a:effectLst/>
                <a:latin typeface="+mn-lt"/>
                <a:hlinkClick r:id="rId2"/>
              </a:rPr>
              <a:t>https://followthislink.com/fh/?f=michelle-toler</a:t>
            </a:r>
            <a:r>
              <a:rPr kumimoji="0" lang="en-US" altLang="en-US" sz="2200" b="0" i="0" u="none" strike="noStrike" cap="none" normalizeH="0" baseline="0" dirty="0">
                <a:ln>
                  <a:noFill/>
                </a:ln>
                <a:effectLst/>
                <a:latin typeface="+mn-lt"/>
              </a:rPr>
              <a:t> </a:t>
            </a:r>
          </a:p>
          <a:p>
            <a:pPr marL="0" marR="0" lvl="0" indent="0" algn="l" defTabSz="914400" rtl="0" eaLnBrk="0" fontAlgn="base" latinLnBrk="0" hangingPunct="0">
              <a:spcBef>
                <a:spcPct val="0"/>
              </a:spcBef>
              <a:spcAft>
                <a:spcPct val="0"/>
              </a:spcAft>
              <a:buClrTx/>
              <a:buSzTx/>
              <a:buFontTx/>
              <a:buNone/>
              <a:tabLst/>
            </a:pPr>
            <a:br>
              <a:rPr kumimoji="0" lang="en-US" altLang="en-US" sz="2000" b="0" i="0" u="none" strike="noStrike" cap="none" normalizeH="0" baseline="0" dirty="0">
                <a:ln>
                  <a:noFill/>
                </a:ln>
                <a:effectLst/>
                <a:latin typeface="+mn-lt"/>
              </a:rPr>
            </a:br>
            <a:endParaRPr kumimoji="0" lang="en-US" altLang="en-US" sz="2000" b="0" i="0" u="none" strike="noStrike" cap="none" normalizeH="0" baseline="0" dirty="0">
              <a:ln>
                <a:noFill/>
              </a:ln>
              <a:effectLst/>
              <a:latin typeface="+mn-lt"/>
            </a:endParaRPr>
          </a:p>
        </p:txBody>
      </p:sp>
      <p:sp>
        <p:nvSpPr>
          <p:cNvPr id="5" name="TextBox 4">
            <a:extLst>
              <a:ext uri="{FF2B5EF4-FFF2-40B4-BE49-F238E27FC236}">
                <a16:creationId xmlns:a16="http://schemas.microsoft.com/office/drawing/2014/main" id="{20E9F171-A11B-8ED8-3B81-399EE9C24857}"/>
              </a:ext>
            </a:extLst>
          </p:cNvPr>
          <p:cNvSpPr txBox="1"/>
          <p:nvPr/>
        </p:nvSpPr>
        <p:spPr>
          <a:xfrm>
            <a:off x="8678487" y="1152143"/>
            <a:ext cx="3044207" cy="4663440"/>
          </a:xfrm>
          <a:prstGeom prst="rect">
            <a:avLst/>
          </a:prstGeom>
        </p:spPr>
        <p:txBody>
          <a:bodyPr rtlCol="0" anchor="ctr">
            <a:normAutofit/>
          </a:bodyPr>
          <a:lstStyle/>
          <a:p>
            <a:pPr>
              <a:spcAft>
                <a:spcPts val="600"/>
              </a:spcAft>
            </a:pPr>
            <a:r>
              <a:rPr lang="en-US" sz="3200">
                <a:latin typeface="Arial Black" panose="020B0A04020102020204" pitchFamily="34" charset="0"/>
              </a:rPr>
              <a:t>STEP 3</a:t>
            </a:r>
          </a:p>
        </p:txBody>
      </p:sp>
      <p:grpSp>
        <p:nvGrpSpPr>
          <p:cNvPr id="18" name="Group 17">
            <a:extLst>
              <a:ext uri="{FF2B5EF4-FFF2-40B4-BE49-F238E27FC236}">
                <a16:creationId xmlns:a16="http://schemas.microsoft.com/office/drawing/2014/main" id="{31D279A5-A726-4EB1-8C82-5DCAD7206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9" name="Rectangle 64">
              <a:extLst>
                <a:ext uri="{FF2B5EF4-FFF2-40B4-BE49-F238E27FC236}">
                  <a16:creationId xmlns:a16="http://schemas.microsoft.com/office/drawing/2014/main" id="{1CE5924F-E0EC-42CC-8DEC-805AA13D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E307F87-8A04-4995-972E-FDA64B90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B4F94FEB-6437-4F82-8162-102CD0F5A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A0E57C3-AF35-4479-921A-4DE8AEE16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D90A8767-9020-4331-B099-51AE678E5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0E99A61B-8C5D-495B-B1E3-EDE182F2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F8091840-442B-48FC-B52B-A30A33D1B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ABA7ECAD-216B-44A5-B7A8-F01B7A61E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7C542924-4C61-497C-823F-6DABE94F3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DA58E6AB-0D24-4203-BB36-23C46E1D45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1786210C-FC2B-42A8-B9AD-B59D7BC74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6631C158-3987-4246-A8F0-A446381D3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7F89EDD3-5511-4A57-AAD1-2D188E9C4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1D993D38-1E01-4DFD-A5D0-0A3781CD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D6FE807E-293A-446E-9F8F-3B87D763B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AC0B35E-8639-4057-9E0B-8109D67F8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1892F8C1-D3BE-441F-BAB0-F3F7D6CA4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EF068311-5A24-4E53-9104-6C62EE555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5EC9C299-85CB-409E-80B2-F3F1E3149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E56E79AE-691C-4BA9-A736-A35E5BF52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964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EF7926-44C9-46C9-0D72-44E32E7A95C6}"/>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latin typeface="Arial Black" panose="020B0A04020102020204" pitchFamily="34" charset="0"/>
              </a:rPr>
              <a:t>SINCE WE ALREADY </a:t>
            </a:r>
          </a:p>
        </p:txBody>
      </p:sp>
      <p:graphicFrame>
        <p:nvGraphicFramePr>
          <p:cNvPr id="5" name="Content Placeholder 2">
            <a:extLst>
              <a:ext uri="{FF2B5EF4-FFF2-40B4-BE49-F238E27FC236}">
                <a16:creationId xmlns:a16="http://schemas.microsoft.com/office/drawing/2014/main" id="{9CFC7832-36F8-447E-9E22-EE1CDA902B74}"/>
              </a:ext>
            </a:extLst>
          </p:cNvPr>
          <p:cNvGraphicFramePr>
            <a:graphicFrameLocks noGrp="1"/>
          </p:cNvGraphicFramePr>
          <p:nvPr>
            <p:ph idx="1"/>
            <p:extLst>
              <p:ext uri="{D42A27DB-BD31-4B8C-83A1-F6EECF244321}">
                <p14:modId xmlns:p14="http://schemas.microsoft.com/office/powerpoint/2010/main" val="122142553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849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EF7926-44C9-46C9-0D72-44E32E7A95C6}"/>
              </a:ext>
            </a:extLst>
          </p:cNvPr>
          <p:cNvSpPr>
            <a:spLocks noGrp="1"/>
          </p:cNvSpPr>
          <p:nvPr>
            <p:ph type="title"/>
          </p:nvPr>
        </p:nvSpPr>
        <p:spPr>
          <a:xfrm>
            <a:off x="1371597" y="348865"/>
            <a:ext cx="10044023" cy="877729"/>
          </a:xfrm>
        </p:spPr>
        <p:txBody>
          <a:bodyPr anchor="ctr">
            <a:normAutofit/>
          </a:bodyPr>
          <a:lstStyle/>
          <a:p>
            <a:r>
              <a:rPr lang="en-US" sz="2800">
                <a:solidFill>
                  <a:srgbClr val="FFFFFF"/>
                </a:solidFill>
                <a:latin typeface="Arial Black" panose="020B0A04020102020204" pitchFamily="34" charset="0"/>
              </a:rPr>
              <a:t>GET PROMOTED TO DISTRICT LEADER 50% CONTRACT </a:t>
            </a:r>
          </a:p>
        </p:txBody>
      </p:sp>
      <p:graphicFrame>
        <p:nvGraphicFramePr>
          <p:cNvPr id="5" name="Content Placeholder 2">
            <a:extLst>
              <a:ext uri="{FF2B5EF4-FFF2-40B4-BE49-F238E27FC236}">
                <a16:creationId xmlns:a16="http://schemas.microsoft.com/office/drawing/2014/main" id="{4D76432F-0E49-AE17-68A4-FFF93FEC128E}"/>
              </a:ext>
            </a:extLst>
          </p:cNvPr>
          <p:cNvGraphicFramePr>
            <a:graphicFrameLocks noGrp="1"/>
          </p:cNvGraphicFramePr>
          <p:nvPr>
            <p:ph idx="1"/>
            <p:extLst>
              <p:ext uri="{D42A27DB-BD31-4B8C-83A1-F6EECF244321}">
                <p14:modId xmlns:p14="http://schemas.microsoft.com/office/powerpoint/2010/main" val="400509081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3069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427</Words>
  <Application>Microsoft Office PowerPoint</Application>
  <PresentationFormat>Widescreen</PresentationFormat>
  <Paragraphs>48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STEP 1</vt:lpstr>
      <vt:lpstr>STEP 2</vt:lpstr>
      <vt:lpstr>STEP 2.5….HAHA (It’s like IPhones)</vt:lpstr>
      <vt:lpstr>STEP 2.8….YUP (It’s like IPhones)</vt:lpstr>
      <vt:lpstr>  1. Financial Concepts Video (17.43 mins) 2. Business Mindset/Opportunity Video (17.43 mins) 3. Women Opportunity Video (3mins)    1.*Business Launch* Send to Family &amp; Friends    Hey________How's it going? Listen, I'm excited to announce I'm working with a good friend Chelly Toler to now provide Financial Empowerment Resources!   We're on a mission to help 1000 families "Get Money Fit" and I want to share the experience with you! Please watch our powerful Money Guide Video (shorter than a Netflix episode) &amp; complete the survey at the end for me! That’s it!  We'll reach out to discuss next steps with you! Please click my partner's link and put (recruit’s name) as referred by https://followthislink.com/fh/?f=michelle-toler   </vt:lpstr>
      <vt:lpstr>SINCE WE ALREADY </vt:lpstr>
      <vt:lpstr>GET PROMOTED TO DISTRICT LEADER 50% CONTRACT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toler</dc:creator>
  <cp:lastModifiedBy>michelle toler</cp:lastModifiedBy>
  <cp:revision>2</cp:revision>
  <dcterms:created xsi:type="dcterms:W3CDTF">2022-11-08T02:52:06Z</dcterms:created>
  <dcterms:modified xsi:type="dcterms:W3CDTF">2022-11-08T05:44:53Z</dcterms:modified>
</cp:coreProperties>
</file>