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6e7f5e-931a-4be3-9ea2-73d833a10d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355d58-377a-4729-a257-a8a79fdf26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40ee06-4397-42a8-9db2-fb9a46ae20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614d12-b7ac-4703-9653-7ff61ea4f3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530feb-24bd-4c90-9b16-4622a3e153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8da4c9-924f-4088-bda6-a5cf7b2a5c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50d85c-0e38-4a21-bb6a-c73b433eb1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432235-53c5-4c3d-b603-0152a53600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f97dc9-8869-4a14-9560-fa006ccb15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46722a-8197-4cbe-8492-44a8f6802d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09d0c4-dde6-4e33-a24a-48c88130a4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aed032-b157-4b86-8ec4-a886ff5e29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81c211-0edf-4c81-bffc-efcf138a80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0c05d5-d489-4d45-adc8-b07e593a7a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826767-5f48-4a31-a5b9-99924c44a2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fa115f-ddf2-45c1-8b42-0811ac4e3b4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90ad90-11c8-4ad3-aa18-2441dd60e6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0c9b04-fcc3-4346-912a-ee83abd07c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941965-35a7-46c4-ae62-c69b6a4bd6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b58d6e-8ae7-43c3-991f-104b10370b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80eb7a-3d2a-4ac8-b695-5b169f8aff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f72892-3eb0-4e1c-a932-eeb0b69b60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c2ebe9-4974-4ea3-b933-6cd54f0936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e3f687-1934-496f-a0f0-59dc7f60f5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f4ef69-cc82-49d8-bcfa-e0ecd630b5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a42cf9-f3bf-424a-b83a-18cf9fd5bd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0f7934-acaa-4137-b92a-27f2dcc9c6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131ec9-a39d-4df0-b1f1-209ce73dd9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334535-cb45-4181-8cf5-6bc440aae2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1a559e-e580-4db0-8cc6-7e1bb3a55a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4f7403-2b37-4191-a496-a3bd584ced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8f9fc7-bc84-4a85-82c2-f87bf900c1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c1cc74-9c49-4e79-a147-fa42a2c8df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a12af8-dc65-4126-aafd-8e24ab9a61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3a88e1-f91c-4911-831b-a73f25fda6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e47183-bea4-456d-86e7-4aff6e7fb9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74b14d-21d5-4526-8a78-fe711b97d5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6ca1d6-001c-4321-b61a-d95170a6b8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902e37-9311-46d8-b6e6-8293028d2e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8e51b8-458d-4089-87fe-00e52b73c9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cfa342-70e3-4f19-a98c-0a3f5f9e48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d2c43f-a263-4fdd-ad8f-a40dd5621b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416770-5554-4698-b21d-b343ba4b67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bba9db-f865-4460-8876-d35518bae7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f6d7f7-681c-4521-877a-3c0e7aa83f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3304ed-385a-40e5-9eba-0486684252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c0b60a-adbd-4b88-be3a-1b04bf9ec4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a8a846-6996-4db0-86c1-664cbc0790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28a3b2-ad40-45d8-bb45-eee33f0bc4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063e0e-3df5-476d-8a60-f827afe751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2026-09-13T02:23:22.484Z</dcterms:created>
  <dcterms:modified xsi:type="dcterms:W3CDTF">2026-09-13T02:23:22.484Z</dcterms:modified>
</cp:coreProperties>
</file>