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88fe16b-732d-41ae-8c45-b970b6b3543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d99f4c3-14a1-425f-bb4b-37d23b39cb9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f6985b9-5686-45ab-99f8-373e2efad34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24a0eed-ad8b-41f6-a62d-4348b40b8ea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5f5d426-7799-4fd9-a23e-36a1e2d8a65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812dcac-9d05-43c1-81d5-feacd12286e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da18b7b-f609-4e88-8de0-511629c7654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fd6289d-8647-421e-80a8-fe52905931e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e98ef04-af6e-4916-ac38-d00cd4fbb66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ac9a9bf-0502-410d-a228-14dfbbe9af1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66f7120-5011-439f-b5fe-93dc52438a2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cf33fd3-59e8-4f17-a248-c5ce74d3586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f44401c-ed9f-486c-81e7-f30d636a886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8aeb35b-f948-4ffc-a751-ebf6a737608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8d0ca0e-275c-4ba0-8a30-7b9b4dc1a78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96adbaf-c36e-4637-b4ee-31c6bc6f457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005f8d4-9dc8-4d19-aca9-5874f153839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322c52d-32ca-4ed5-a446-c3a4b165165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977d680-335b-4cb5-b0a5-490af4801e0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e88bdb8-b844-437d-8a09-093ddedfd5b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2026-10-01T01:13:55.835Z</dcterms:created>
  <dcterms:modified xsi:type="dcterms:W3CDTF">2026-10-01T01:13:55.835Z</dcterms:modified>
</cp:coreProperties>
</file>