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0bdcaf-9ddc-47da-9659-723f47e655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0b9b50-b3e9-4371-9da5-d92f8cad00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f0f956-cd71-4955-8d4b-b69d919beb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71b85d-b704-4609-9bb1-246f4c8f70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ef3769-defc-4e2c-b909-0ec6bcd167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c7f1e2-17d5-47f9-8b28-7d7186a528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0a30e2-9861-4d47-9efc-16060f1aa1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c39486-908c-4ba2-9157-a76d5530f2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29fec8-31b0-429a-b089-2e31433065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ac6191-3f64-4ed7-88a5-8c8beb0c51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b76fc3-901b-4687-8590-5a03bd48ef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02689f-fd03-4e59-99e8-7804f709a4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d27b4a-e504-4a3c-b62e-dd949cd19e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89ef90-ccf5-494e-962d-deffb18696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1556ce-a506-4b05-92ef-c40fe70c95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3a485f-086e-4b11-a313-a4d87d7057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2ecb92-a804-4f09-8d95-67a88cb7f5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f2006e-1e33-44e0-b87c-6aabe8139f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b01f52-be9a-4016-95fb-a761f4fc75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0d1cc6-2fd2-405e-b743-5e77059d94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3cf0c9-155b-475d-96bc-89576a7c0e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2026-09-03T22:16:20.925Z</dcterms:created>
  <dcterms:modified xsi:type="dcterms:W3CDTF">2026-09-03T22:16:20.925Z</dcterms:modified>
</cp:coreProperties>
</file>