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7f60495-6d0c-4179-99b5-015eeae2223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f7fa76e-5d23-467e-8c15-1dade11a8a2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0ce5a9a-c1f9-451f-a284-c8b5f781338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188cab0-f4f6-4eb7-b193-d527cec8b06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3d77536-e570-4bd4-a7f3-8835f4f4a1a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a1cc035-dc59-4670-b72d-6cbc463e55a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99517d5-e7d1-43ef-96f5-f050278a556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fc3a082-643a-4d4e-adc2-d2df960f5e3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eb1084f-52e0-431a-9a99-a52878cd411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e6462ae-7d99-430e-95d7-190e09f1865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2be1a94-40e0-4afc-bf77-f439c3cf38a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3064e99-f122-432e-834b-d238546562e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c6c73a0-0fa1-4173-b944-382b93519d2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6b22090-f117-40e5-a612-72980a6fd11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f19dd6e-c78c-49c3-a4ba-b63beefe67e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6f9ac5-a8e0-41f9-8c39-103f59886a1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ecd2cac-742f-4384-bb34-2c24a982909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e32ec6e-5c53-4c14-956f-68f9429322b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6b506de-3548-4377-aa63-6436a7c97a9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3d8ed6c-11ad-46f3-8f0f-b0afe78973a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2026-10-02T22:57:10.506Z</dcterms:created>
  <dcterms:modified xsi:type="dcterms:W3CDTF">2026-10-02T22:57:10.506Z</dcterms:modified>
</cp:coreProperties>
</file>