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93a815-54b5-4663-97ba-ec8c361487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e7dd79-e001-46b5-b9dd-1ee6ef3663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b1bb6d-a057-479f-9577-19d29b4fc8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f8da7c-37ed-4b43-8f78-f52fd968bb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f2db80-591f-4bbc-9467-15460561d7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102a79-12f1-444c-8da8-a905c6eb87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b475ea-191d-4ce3-a425-642645bc7c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0f368f-9a6d-487f-9949-d392534e64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eff653-37c8-4774-a157-514235cc59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50e9f5-5938-4925-8ec1-43615953ad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31183f-b9d7-4060-a382-40c353b80e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60c708-fcde-49cf-a592-f8af2b91ec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4f38a9-faa5-4c73-adfc-4775e56dcb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e1bfe0-b164-4121-98c0-144f43b72e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ffe47c-84b1-42ac-a9df-afe8093711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0ecf50-f93a-400e-9754-979837862b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dd3afd-4198-4123-885e-df3f16e076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d0da50-a8bf-4b2c-9d31-9d235cc9b5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d1b1e22-5658-40f3-b792-7d137757f2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5c1fa2-28a7-4227-b568-6ed6728a8e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f156dc-7dd6-4c79-9c1c-460ba12d91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a5c86a-6aca-46e3-9dff-4e5d95edac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370178-da51-4a7f-ad32-47ed00f9da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e200a7-bca1-4e8d-8e3f-c6ad0bc5ad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2a7cb0-090d-48ba-9c9b-b7a3d538f4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db7340-8b4f-46bf-8b49-0b007b094f2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3476f7-c825-48af-a2bf-3e8dd7c717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c08097-8c58-4f70-bccc-16b52aedbb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b78e2a-3833-4fe7-806b-f362ecc305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664f63-a4a1-4136-a809-3955bfb833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01b91e-fae2-44fc-8985-b9b725a2ec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cd9849-e43e-4429-af61-75e27e4d3e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01b7dc-3db9-48b1-957e-fc8998079b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0d9554-cf7a-40df-a0f0-e14bcbd552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ca0dc5-e182-4cb4-a5ae-bc2aa117a9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ac1572-e66c-479d-97ea-b8a5dcc698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2924f4-6d55-4711-b0de-43878849fb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76de66-54ef-4060-95e8-473b833b06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8368e4-c597-481a-9878-21bb6aaa76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9b9889-4db2-42df-9797-b5333eb30f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e4f6bd-f0d7-4156-97fa-ea1211f410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30d6f3-ab1e-43f4-a04f-3c93224311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f0345c-64c9-44b7-bf63-d05cd249cb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0a7786-d6ec-4179-8880-a5fa6886dd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173b88-4994-4440-bead-5845e88585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d59b8f-f1a9-4ec8-b4e7-4e57d04e2c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b535c72-aa3d-4358-b81e-686bbfda42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f82867-bf1d-4e5a-a731-59cff052a7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60397a-ca2f-478b-8242-fe57bcbb5e7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69193a-15c9-4d42-b4c0-728d43a5bc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2026-09-13T01:22:19.466Z</dcterms:created>
  <dcterms:modified xsi:type="dcterms:W3CDTF">2026-09-13T01:22:19.466Z</dcterms:modified>
</cp:coreProperties>
</file>