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arget="slides/slide50.xml" Type="http://schemas.openxmlformats.org/officeDocument/2006/relationships/slide"/>  <Relationship Id="rId52" Type="http://schemas.openxmlformats.org/officeDocument/2006/relationships/presProps" Target="presProps.xml"/>  <Relationship Id="rId53" Type="http://schemas.openxmlformats.org/officeDocument/2006/relationships/viewProps" Target="viewProps.xml"/>  <Relationship Id="rId54" Type="http://schemas.openxmlformats.org/officeDocument/2006/relationships/theme" Target="theme/theme1.xml"/>  <Relationship Id="rId55" Type="http://schemas.openxmlformats.org/officeDocument/2006/relationships/tableStyles" Target="tableStyles.xml"/>  <Relationship Id="rId5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_rels/slide50.xml.rels><?xml version="1.0" encoding="UTF-8" standalone="yes"?>
<Relationships xmlns="http://schemas.openxmlformats.org/package/2006/relationships"><Relationship Id="rId1" Target="../media/image5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2cca7d-8c02-4d5a-8dbe-9d66f43d72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4ec32d-1eee-425c-908a-0e75e84772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ce4fd4-0c50-46cf-a27e-b07b6f837b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679b4a-419f-4c0f-93c4-398549c27c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5325ea-b6f9-4335-8f92-d933df50d9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2f3400-1737-4f6e-b169-90301d3e7b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fbdd51-e76d-4594-b983-eebc6c7a11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3048a86-a146-44dd-a720-60a28b4c8c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2a973a-f717-4a6f-ae48-90088da140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587b2f-9e38-46cc-a7bc-5c9852633e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528f15-8979-46d8-9a5a-43dc342401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edc511-2746-40c9-8808-c432bcbc5a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791e2e-138e-49a3-b31a-9f0bce4925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babe23-fd6a-4679-adb6-1d6ea929fd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cad418-af1e-4a4a-93fe-6632d8d6f8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5fbffe-5679-4f07-9745-822751b270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af4ee4-65d3-430e-9a9e-d46ce45000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25973a-79f2-42b1-a4b5-7f42aae5cf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4356b2-7dc2-4d42-90f4-77e229fb35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2b1f27-73cf-4f4c-a307-2352a31582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583352-ef7c-4f12-9062-1091f84452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381a9a-6e0b-47a4-b45a-b87981cefd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bf7c6b-22ae-4ed8-8964-0cc1aa0736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3c08d5-8f4a-4d77-ad34-3024fc8890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0ab10d-8746-42c1-ba38-2d991bb092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680057-b50e-47ec-bb7a-cd9a183551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fea137-9d7f-45b8-aadc-3b873f9468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a160c9-0582-4929-bae4-494e763b53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ffece8-8a36-414c-980f-de2303997a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003ec4-0d44-4e78-8338-39f8f84eed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3f2595-5d75-4244-a767-1f233e9d16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8abcab-9944-49fb-8a7a-1a5559d2a8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3d9183-16ad-4666-8ada-bd63d9919e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a26acc-1c89-4a75-ae12-fcf6506dbb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e1a52c-a585-46cd-acc8-8b7824d369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c1b1ac-a518-4f1a-b9b4-cb7592e52c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43ae27-ca2a-4daf-b09f-959144e314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5e0177-957f-4018-92b2-c53ef1d68e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834924-426e-44c1-b40f-0c115d89e8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9e0c13-3c95-4416-aca0-96bdd23855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448d0e-dbfb-4e5e-87c5-71df1b3008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38cdc7-9c04-46fb-b108-c1726ef728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158d3a-90f2-46a4-91c3-df1d1610e0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f0f21d-24d4-4a6b-8844-045993d0f7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5474ec-1bcc-493e-b612-73074af9f5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b059f9-fa82-4a38-a928-fb09f16302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127d4d-5ea3-4d52-82a8-0d0603391f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984fe1-6c18-42e3-921d-ed47d543a2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d0f3e0-7bb5-467b-a957-3de9a6ed3c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bcb52a-630c-4d95-9523-b7e3b348e7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2026-09-13T17:08:50.114Z</dcterms:created>
  <dcterms:modified xsi:type="dcterms:W3CDTF">2026-09-13T17:08:50.114Z</dcterms:modified>
</cp:coreProperties>
</file>