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1c17e1-8d99-47e1-b127-72b16736d0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ed04f8-50df-4263-b6ea-f5d93169b2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53e9b0-6f13-4c3f-b021-0f00f81b2d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b1c84a-9584-44eb-8f38-ccf8ee83ce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1ccca5-269b-4ed7-8dc9-1b38e531ee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a3c27f-65c6-4d63-98de-1a6cf42cb7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8ec92d-3d99-43b8-b157-7f0e9f68ab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e5fea1-949a-49a7-93a1-7146096062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52beea-95d0-4296-9f1f-709c5545fa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58845a-050b-4df6-9a7d-5461bd15a3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35233c-4163-440d-b75c-5012934498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3b5149-bbac-461c-9531-4f37ca3413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a5436b-b1c1-4c28-b3cb-cbd87074a0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45ef7c-629b-4b9c-98c5-1f120529de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d5d240-0ef0-43ef-8020-ee21b03db8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04e21b-a266-4299-8cbb-72d8ee341f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afe2c4-7628-4cf8-8d52-d01d694955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6ecb62-b3a8-49c2-ac6e-14a7b28d23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32ee8f-0ae9-4384-abef-3f672ef780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5cb194-fca4-4270-88d9-29e90df3a2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2026-10-02T23:11:31.744Z</dcterms:created>
  <dcterms:modified xsi:type="dcterms:W3CDTF">2026-10-02T23:11:31.744Z</dcterms:modified>
</cp:coreProperties>
</file>