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aff9f0-2783-4c07-89e2-9a3b2d6d84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99471d-eb64-47d1-8125-a08c9128a0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80d447-89c3-43c5-b2a4-1b3d44dc28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b87369-30d4-4f9d-bb38-a8196b29c3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80445d-c194-4142-8aec-93226e4c6f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cadb4a-ab0a-402f-ba56-fb469dc3e5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8e2ed5-6565-41df-8abf-3f6b8da235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6c7759-c7d9-48cd-b01d-89cb23efaf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0291b7-d978-497e-a710-ec44438bc2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94364c-bd17-4c1e-9d3f-e3607cc359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88fb37-5db9-45ad-a1e3-8e48753704e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8dc9fa-e79f-469f-afbd-d9ac852c0a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683b5c-d4dc-4779-b4b7-a4bb5a4d22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c62f3d-fb34-4d29-849f-05e24036c5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0f3e7b-9db9-4c55-8a5e-5e229b68ab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17359f-4909-4fcb-985f-c788767ff6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75a2cc-c570-45cf-aae0-fabc752c13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444340-10f3-4c1b-8e44-a5e3369f5c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49a5e5-9b0c-411a-84ab-6dba4c8ba3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02e979-d156-497d-a919-a77c5208b8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06e24d-bef2-482b-b5dd-297dfd6e6d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979bd54-0194-493f-a951-c328c6b7a9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2026-09-03T02:14:27.327Z</dcterms:created>
  <dcterms:modified xsi:type="dcterms:W3CDTF">2026-09-03T02:14:27.327Z</dcterms:modified>
</cp:coreProperties>
</file>