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5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ype="http://schemas.openxmlformats.org/officeDocument/2006/relationships/presProps" Target="presProps.xml"/>  <Relationship Id="rId22" Type="http://schemas.openxmlformats.org/officeDocument/2006/relationships/viewProps" Target="viewProps.xml"/>  <Relationship Id="rId23" Type="http://schemas.openxmlformats.org/officeDocument/2006/relationships/theme" Target="theme/theme1.xml"/>  <Relationship Id="rId24" Type="http://schemas.openxmlformats.org/officeDocument/2006/relationships/tableStyles" Target="tableStyles.xml"/>  <Relationship Id="rId25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e15d89f-4828-457b-b88d-342f9cb2140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46a76df-9046-44cc-836b-632ae315b8f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8a2ba94-b1ce-409d-9ca4-a78834016fb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98c7d03-6e90-453a-86ce-5f68a2cc369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26522e2-5056-49d9-8201-cdac06139e2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2f3f5bd-4f19-4fdf-bdc2-c38c2a6c223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88b4a89-4e29-43f5-8edb-ac528d70256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8ddba53-cb48-4fd2-a619-386e1fb98cb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a1f8407-8c04-43f2-907e-35cd0fe57ec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51fd7db-f35c-426f-97c7-060292c2bec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fa592c7-82ce-42f2-9345-abc9f033c18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38274ef-d35c-427b-8272-2f29aa98850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b1ffebe-c123-46ce-8e53-c249eddf3de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96aa991-fb70-4bee-8642-8484570979f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b05b175-f1ca-45ad-b7a5-bfa53842a7c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aef9cbf-35c2-48e1-90f6-f1ee2da5ed7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64140d5-a2bc-4ed0-9303-653c9e64e8f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8864288-4aad-4cef-88e9-cb876520712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4c1bd82-31ce-434b-9db5-bb38ae62f38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19</Slides>
  <Notes>19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2026-09-01T14:32:29.807Z</dcterms:created>
  <dcterms:modified xsi:type="dcterms:W3CDTF">2026-09-01T14:32:29.807Z</dcterms:modified>
</cp:coreProperties>
</file>