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756ec3-2d26-4566-a216-d531b6e7fc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f9de95-54a8-4aa2-be5b-18dee61920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81ec06-d2ab-45a6-8bc7-aa57dffc02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0124e4-1536-4bc7-a36d-744422d55d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9be2bf-6b97-40b0-8ae2-59ed0c969a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df8f3d-48dd-4b2b-80a4-1f088857a3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712d14-321e-44ba-b477-1bd03cbdb0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a718c8-5ce3-4471-b204-0e54cb94e0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3dfddd-fa9b-4c00-8f7f-c1058c0613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067796-7fde-4117-8512-9dd5320c11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7b2f8b-79dd-4d9f-bd60-d9d295ee7b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5e3b8d-ffcd-4f12-8629-8c44317375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4f66a5-18b6-4563-9c33-e4c1378bca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ac343e-c9d0-4e9f-b008-f00d01121f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e90dcf-bdbf-46fb-b281-02f575160e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72ae5d-fac4-419e-9ad6-3ae35b56c9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e14792-033d-45c3-bca0-6d5f3dcd31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189e2e-0c55-4806-9e8f-f768be33ff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7e7750-f58e-4bc6-8f6d-edd00f730c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212794-0e43-4cce-8075-06e959db83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f54fe6-2f6c-45a2-b27c-d3c21179cd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2f40be-0808-4774-a926-7cd28b1266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2026-09-03T23:06:40.302Z</dcterms:created>
  <dcterms:modified xsi:type="dcterms:W3CDTF">2026-09-03T23:06:40.302Z</dcterms:modified>
</cp:coreProperties>
</file>