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6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arget="slides/slide20.xml" Type="http://schemas.openxmlformats.org/officeDocument/2006/relationships/slide"/>  <Relationship Id="rId22" Type="http://schemas.openxmlformats.org/officeDocument/2006/relationships/presProps" Target="presProps.xml"/>  <Relationship Id="rId23" Type="http://schemas.openxmlformats.org/officeDocument/2006/relationships/viewProps" Target="viewProps.xml"/>  <Relationship Id="rId24" Type="http://schemas.openxmlformats.org/officeDocument/2006/relationships/theme" Target="theme/theme1.xml"/>  <Relationship Id="rId25" Type="http://schemas.openxmlformats.org/officeDocument/2006/relationships/tableStyles" Target="tableStyles.xml"/>  <Relationship Id="rId26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_rels/slide20.xml.rels><?xml version="1.0" encoding="UTF-8" standalone="yes"?>
<Relationships xmlns="http://schemas.openxmlformats.org/package/2006/relationships"><Relationship Id="rId1" Target="../media/image2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0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a7769ea-f280-474f-9379-7830b97fc50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4edeb90-e709-41f7-97d7-0f38e86e4c9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58e0627-4357-40f9-b66c-6791c358f17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1464ebc-4397-45bf-8bee-c49118b2b5f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cf408a7-ace5-4ff0-b6ac-bba9d298234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2ba0ade-297e-4bf4-80dd-b4c75d5e441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87ad90f-f36a-43da-9cf5-7556764820e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efdc21e-a2b4-44fc-b0c7-3f2250d968c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24d6071-2365-4d89-9f88-9a86b871ec0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a20da1b-beb9-4689-9974-d7f0c452dfc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0b55705-1cc9-453b-abbc-6a7aad3cdf4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09a0c49-81bb-4cf7-be5c-dc740bdc1c3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342e955-924c-4cbf-aff8-9bb174f23e6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02b1c5e-5bbb-41b7-931c-035eb86763b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776bb48-059f-4b9a-a4fc-0e9e920bc56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ab3b2df-bbcf-4539-abd7-e3d9aa4d0fb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e147ab0-7754-45aa-abc8-674443b1d33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2d9f59d-20f6-4c1c-b8ee-fe36c5aa9f6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b58ea95-14f3-48f2-b137-cbefeb41146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ec7f2cf-e616-464c-88f0-f3d02eb6f1d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20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2026-10-01T02:27:23.713Z</dcterms:created>
  <dcterms:modified xsi:type="dcterms:W3CDTF">2026-10-01T02:27:23.713Z</dcterms:modified>
</cp:coreProperties>
</file>