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7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ype="http://schemas.openxmlformats.org/officeDocument/2006/relationships/presProps" Target="presProps.xml"/>  <Relationship Id="rId24" Type="http://schemas.openxmlformats.org/officeDocument/2006/relationships/viewProps" Target="viewProps.xml"/>  <Relationship Id="rId25" Type="http://schemas.openxmlformats.org/officeDocument/2006/relationships/theme" Target="theme/theme1.xml"/>  <Relationship Id="rId26" Type="http://schemas.openxmlformats.org/officeDocument/2006/relationships/tableStyles" Target="tableStyles.xml"/>  <Relationship Id="rId27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d301bdf-ba3b-45c5-a881-1c4cac13658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0a144a7-dc0c-4ac1-b2b3-103ad4080f5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2d85208-a8fb-4f4d-aab5-6dc9064aead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61826e2-08a5-4062-b62c-dfe17e658c0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8b52ca1-7765-4a07-91da-f438e0c45a6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09916d3-908a-43c3-b369-553e6135663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675c375-a5be-4e66-a745-e7743ffc5a7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78470f2-282a-4fea-a742-df10fa29306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cf47113-4fe4-4cf5-9882-6435a7bfede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24c807e-e4b8-42a7-a829-284be8ea974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0c52a98-35a1-4a92-9c0d-10f8624ef4f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183a7bb-59d8-413c-b089-ea4ea4e63f5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522c26e-5285-44d3-aae5-9b0c9e7f281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50ccece-6593-4232-8fe0-b7bf2f186df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5555b82-8ce3-4ab2-8f0c-ae43874dc8e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f40dc77-65fb-4675-80b7-64e55c4865c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7650a75-b93f-430a-a46b-103f6332db0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d7be8f7-033f-456e-b131-1fb2be1e84b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14e6f98-1049-40d2-8b49-9ab3cec4a7c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49c8228-c465-449b-b51c-c067e841059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89c6a7f-9410-4e4a-b8bb-02a569e6564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21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2026-09-03T22:19:44.108Z</dcterms:created>
  <dcterms:modified xsi:type="dcterms:W3CDTF">2026-09-03T22:19:44.108Z</dcterms:modified>
</cp:coreProperties>
</file>