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48f1d0-47dc-4266-b8d7-9f9a20c6ad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5545e6-bb24-429b-8902-8de3ef878b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3e9973-6c68-4559-882c-0fb1798c62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ca92f9-b584-4a9a-b40f-1d2e6dfe81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1faa1a-6c8d-4426-a744-6b610f2315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c7e4b2-6dff-4cba-adf2-d7601362fd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db7f98-78e3-4c23-93da-f655be3e52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adde9a-20d3-423a-916b-8585ed6269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7f1ad1-3f43-4049-a1ca-1e82747e2e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f1b746-68f4-44aa-a0f3-38004b97e6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fb45ec-ef0a-4e5f-a70a-6ce8205ef1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87f688-36ad-41b9-8a79-ad9f969433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be9632-7ed2-46b3-ade3-1d1d05c442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78e87e-0d0c-45d2-98de-47693203f5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5837e6-4f11-4e04-abb7-1fc3469fb2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731840-a44a-48b4-83a1-5e78f43071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d2e999-a5ed-4e5d-b7d2-43a771ad22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969ca4-a5e7-4a11-b79f-1475501581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2b37bf-61b2-48fc-afe2-6c8c3a278f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4f4610-0dac-40db-a0cc-f5690914f3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cbad48-0d1f-4450-b8ea-0142336326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14c759-73f0-41a2-ab9a-9040519b67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33141d-f5e4-42bd-9d65-1e8db9848b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5c02b1-32a2-4984-9453-d98d12e65c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e8c02a-3bd4-4ccf-8df5-67228a10eb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0b7f20-374d-40ee-92bd-864825e9ca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12607a-d24e-423b-aff0-cc672cd6e2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0c7597-75f8-433b-bdf8-18fc73f2c5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f75f44-523f-46dd-b5d2-4f4d8ee6c4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285a0d-ba30-4766-838c-c1cd2f858a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673c0b-4101-49cb-84b6-e34f511662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64cf7a-2d4b-4db8-8557-2a46f4e8e1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18bbe2-a9ad-4a5b-82c6-ccd3a517b4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6ff21b-d59a-452e-ba73-13d48e3c12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01ff00-bba6-4d3f-adcd-61287b75cb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2fcc50-b4d5-4e5b-9e06-cbf4722077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6565fb-9ac3-4969-8d88-ca21c8e648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8500f8-9edb-4262-b413-88d4145c8b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1f3e59-1121-4076-8851-075960c085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ffe09b-f151-4479-9451-f2bb02726a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2026-09-12T21:21:31.642Z</dcterms:created>
  <dcterms:modified xsi:type="dcterms:W3CDTF">2026-09-12T21:21:31.642Z</dcterms:modified>
</cp:coreProperties>
</file>