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8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arget="slides/slide22.xml" Type="http://schemas.openxmlformats.org/officeDocument/2006/relationships/slide"/>  <Relationship Id="rId24" Type="http://schemas.openxmlformats.org/officeDocument/2006/relationships/presProps" Target="presProps.xml"/>  <Relationship Id="rId25" Type="http://schemas.openxmlformats.org/officeDocument/2006/relationships/viewProps" Target="viewProps.xml"/>  <Relationship Id="rId26" Type="http://schemas.openxmlformats.org/officeDocument/2006/relationships/theme" Target="theme/theme1.xml"/>  <Relationship Id="rId27" Type="http://schemas.openxmlformats.org/officeDocument/2006/relationships/tableStyles" Target="tableStyles.xml"/>  <Relationship Id="rId28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_rels/slide22.xml.rels><?xml version="1.0" encoding="UTF-8" standalone="yes"?>
<Relationships xmlns="http://schemas.openxmlformats.org/package/2006/relationships"><Relationship Id="rId1" Target="../media/image2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2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43fcae2-6dcd-42bb-b83b-da8abff87c7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b735656-f7df-4c41-bbb0-b2d443f9ad1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14731bc-5fb7-4529-a15d-beb44e20f25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b6a1b09-1ff1-4a85-a2b0-62cea925e7a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8120c46-ac30-434d-aa32-71c59fa3a57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30d90a2-3861-4df2-8383-cc031a60350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c4a663b-a5ab-4b26-8f23-bfcd8f5ddce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c44a402-9132-4212-a6aa-0827b99057c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ff579b0-2361-4161-83d3-c2a0d2b341b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e413efa-81dd-4abd-949e-4e5bffa00c8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0bace5c-d651-41dc-a567-58c328efc23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6e938ee-9ce2-4a5f-bc0d-ed2247bfcfd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5c48ef5-44a0-4235-97a1-c7a1897504c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d6bfd88-2be3-473f-be8c-11189535572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5f8f28b-e7f6-4464-a832-97c5e58306d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67d6a0c-e2fb-492d-af93-ac37d15ef6f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896342c-8082-4a35-9923-534f6dff45d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69bc9fc-d59e-4758-8d31-0574cfc49c8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51bd838-5977-4161-a49f-993865c2253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ad10baf-f317-4bdc-815c-d278dffb4bc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363aad4-d5f9-4ff7-89bc-bd18981a59c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b60228f-015e-4ed7-b389-9265c6e37f3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22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2026-08-31T02:29:43.149Z</dcterms:created>
  <dcterms:modified xsi:type="dcterms:W3CDTF">2026-08-31T02:29:43.149Z</dcterms:modified>
</cp:coreProperties>
</file>