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04dd61e-670c-4d2c-b4fa-38254e3363d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4e3b970-5f2a-4284-9357-2fe8eed755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aa207ab-c139-4b86-a328-8cf9f169c67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27b6ba-d49c-4c18-a386-be6bc8384e6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3899af9-b28f-4c93-b89b-63c7bba68df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8942f54-a90e-4f6b-be6c-64e3eddb264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849112-c61a-4dbe-b08e-d4d439e1a65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0691a2e-77fe-4354-a0fe-656b0aa2ef0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8b49de-1fd8-4b88-8ffe-0808aaa7aca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6fd2895-8e71-48c8-9b82-9d6a9b6f66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f1d44a-0dde-4000-8268-0721ff28773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e19057a-86a9-449d-9f05-7f53308a26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6c92d6d-bd02-4392-b697-c6337cdc52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b19c1d-1411-4688-a1b3-e297ca1318a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c22dabf-50f2-4054-afcd-665f5f56dce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978ee32-5be3-45c3-b6fb-c5c40109c46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af8cd13-3d91-4838-b2aa-3b6cbb48870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a201c84-d80a-499c-9404-7d29bbbd437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e730fd6-9237-42c0-ac78-6d96509900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968a9ef-44f9-4a86-99c5-f978eb6cc6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2026-10-02T23:17:31.167Z</dcterms:created>
  <dcterms:modified xsi:type="dcterms:W3CDTF">2026-10-02T23:17:31.167Z</dcterms:modified>
</cp:coreProperties>
</file>