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6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ype="http://schemas.openxmlformats.org/officeDocument/2006/relationships/presProps" Target="presProps.xml"/>  <Relationship Id="rId23" Type="http://schemas.openxmlformats.org/officeDocument/2006/relationships/viewProps" Target="viewProps.xml"/>  <Relationship Id="rId24" Type="http://schemas.openxmlformats.org/officeDocument/2006/relationships/theme" Target="theme/theme1.xml"/>  <Relationship Id="rId25" Type="http://schemas.openxmlformats.org/officeDocument/2006/relationships/tableStyles" Target="tableStyles.xml"/>  <Relationship Id="rId26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33daff9-b2c4-4aac-9ccd-8a74af8fbb9d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e859817-e9af-48de-9b13-22a6e58ce75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8ce8460-a42f-45e5-b764-a25db2d2d15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aaecfa9-610e-4e91-8f59-82e288968d3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de5a490-f37f-4b35-ad91-13c6b555b8b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8990bde-24e1-4b7b-81c1-2817ed92df4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6143abe-e3e6-4144-915b-81f7153dd19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fb7ee84-7b9d-4afa-9554-a3b1db01983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6853ea8-3ea7-43e4-9b47-ae31cab2df9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91a9029-f370-4298-95e7-2c0339ce410a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25230aa-01db-4c77-82d2-27cb2e55022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105566d-ff0f-4ed2-a89c-06d18421fe8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f25e086b-a14f-4d57-96fb-affdc91525b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8753f0f-c61a-431a-b80a-9a5658daab1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170eed83-e606-46f7-abdf-e076647e229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dabb339-4d37-4523-a7bb-a73e04f4957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abe6b1f-69b8-4a12-bfb2-aa2e1ed8cbc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4af37ed-6c09-4a8a-bccb-64033ce5c58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aac935e6-f8ec-45c1-b083-90ddc184b9ee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fde8c0e-165c-4260-b369-9b4121df55c2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20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2026-10-01T01:24:52.035Z</dcterms:created>
  <dcterms:modified xsi:type="dcterms:W3CDTF">2026-10-01T01:24:52.035Z</dcterms:modified>
</cp:coreProperties>
</file>