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bd2510-e020-4da0-bf57-322dc7e239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e2059c-f8a5-4b17-a42b-3c43dd4c41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49eaba-853c-4ce6-8e37-e56deaa2b9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95d8b9-d304-4f59-a29c-01a3fe654f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604ae1-eeb1-4a77-8c12-e774b51826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ebfbd1-43ba-48b5-8a0e-7793aad635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458856-368e-46bb-bc6c-b651dd7124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0d9996-b90d-4e59-bdb0-236590cd70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cb379b-7f1d-47c4-8184-f0716514fe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236b78-1742-44bd-b7e9-d0290567bd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ed5079-2c09-4a99-aa51-b1411b5943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7222d4-be17-40ed-9fe5-b29c1eedf6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0e0234-7db2-4687-b552-5230f2590a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364c6b-8951-4e7b-bad2-eb52b47131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72c5a3-56ae-4c2e-bdd8-e6d6852cd1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a4ca83-b911-4392-a220-061e641bce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fdbcfb-556e-4c8c-9af0-00a2de6f9f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b2f111-4c10-4a40-8203-36279c118a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f1e920-77ea-49d8-b903-45032ebbe7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da74fd-70b7-42f1-8093-30bbe83368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2026-10-02T22:32:45.324Z</dcterms:created>
  <dcterms:modified xsi:type="dcterms:W3CDTF">2026-10-02T22:32:45.324Z</dcterms:modified>
</cp:coreProperties>
</file>