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f35d32-323b-41c7-b82e-d92386eaae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2ef1ac-1747-4d07-a222-abff380357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fc8ba50-0940-4c95-96db-3f5f3783a9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dff152-5e33-4da8-8f0d-af560cb7fe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04711e-24dd-4323-9342-4425462734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f1e719-bd09-4474-8bbb-9817adb9b5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2323b5-2200-4eef-b5a6-7cea684267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383103-05c7-40ca-b083-c090f0adf8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cf4bce-d86e-45d4-b5f8-fc944e8f9e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194677-4069-4ab6-b9a1-7f3a7d86e9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2acb96-a23d-42dd-87de-8a6d1a92f0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623472-1b36-43bc-a5e3-01fd7d6807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a31222-6937-4412-a8ca-07eca11ffc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c7ff5c-f9b6-447b-ac94-af7177d54b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ba2bde-3c4f-4056-9070-50b0f90c3b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915d72-5353-4be8-a8cb-cdc9893698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bfcba4-a5ef-48b9-8c82-6b7fe622f9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0ede79-7c90-4ff3-87d6-584a158404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6ec4d3-e819-468d-94a7-3ccae87070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a1a3d2-ad2a-464b-8bb2-1249834221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c0dd24-1996-4fba-8e90-bd827a9e47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2026-09-01T14:46:42.373Z</dcterms:created>
  <dcterms:modified xsi:type="dcterms:W3CDTF">2026-09-01T14:46:42.373Z</dcterms:modified>
</cp:coreProperties>
</file>