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notesMasterIdLst>
    <p:notesMasterId r:id="rId5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ype="http://schemas.openxmlformats.org/officeDocument/2006/relationships/presProps" Target="presProps.xml"/>  <Relationship Id="rId52" Type="http://schemas.openxmlformats.org/officeDocument/2006/relationships/viewProps" Target="viewProps.xml"/>  <Relationship Id="rId53" Type="http://schemas.openxmlformats.org/officeDocument/2006/relationships/theme" Target="theme/theme1.xml"/>  <Relationship Id="rId54" Type="http://schemas.openxmlformats.org/officeDocument/2006/relationships/tableStyles" Target="tableStyles.xml"/>  <Relationship Id="rId5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768105-300c-4d9d-be12-81fa3d2d91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4e5d46-de99-4d00-863b-2501c179f4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ef6229-53d5-444d-aa2f-841aa87177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c32dd9-49e2-4ad3-be6c-0837d94de1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6430ecb-668b-4363-8915-10c4b6c291c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ee2ef3-e992-43ed-aa64-7d634efdc3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a5c07e-8b91-491e-a805-72c2c983bb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90faef1-9e31-449e-bfd3-20a8ff309d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c1c3e2-87b5-46ab-b070-625119c8ff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8399a1-8399-4b4a-a03c-1329c035bbd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bd421b-5bef-431e-b978-32a6153f21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f93ab5-caf5-4f5c-8580-52d334c5d0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a84acf-3be6-4c7f-af8a-f9008e43caa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12962a-70a7-48b5-8030-e87aa4c0c4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40942c-2daa-4084-aeaa-47412edf44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ea5894-769c-4e9c-bb8c-c00784f184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3974d3-0d52-4afa-a678-f8ef7c3bcf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049541-62c4-4058-bd97-fa29bd9a1e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00eb6f-6c60-4a42-8eb9-192da5e04c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1a0eb5-7586-40c7-813c-cbccb067d5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0a38fb-d798-4c77-9811-beced9a1f9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939bf52-7c79-4b2c-8f5f-af73f1d71f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cf34f5-51ae-4f05-9158-a768131aa6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0e1d18-e52e-4501-a775-d78782a003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1f1b27-91b4-4960-a703-a72807ca12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3059c3-9789-4a55-b58a-872f6f7668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b45a5c1-0029-4a3b-8244-018d6f5431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f2128b-803b-4b91-ab88-2f967bf471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72329a-d291-49e1-8dfc-2c7a76baf0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948af3-9051-4c6c-8b45-2d50233758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109623-0fbb-438c-86bb-b161fa9609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87d830-888a-4802-8678-9ec19d2c7e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7fd1e2-4c36-4a2e-aeb7-8368c60957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5118f1-96c8-4762-8717-0abaaa787f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aa75a8-0262-4d37-8d78-1d4f4fc321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47d0fa-dd0b-40a4-81e7-b936a2a454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e93d48-7d94-4c30-a10b-6f111efdf4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45faf1a-97b3-4b20-926b-9293fad0e7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a16292-a1f9-4f0a-8f81-31a1da9f46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0f6ae9-9e3f-4f01-87e5-c4d35578bd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6c65fa-594b-4b59-88fd-a5de61cb828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1e1780-5ff7-4743-931b-9d532c1120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8c1563-469e-440a-ae2a-806be0d526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7a5db4-f8e3-4315-8a46-6cd7c679ad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dd301d-0230-41fe-a380-a91cfb4afc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41871b-0d79-48f6-a8b0-28acee2b08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4295db-5418-4a0d-9a0e-5cc5e1ccea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87ca8a-65d0-434f-824c-a052439df1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084883-1c0e-4217-8d4e-771588d775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49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2026-09-13T17:27:03.607Z</dcterms:created>
  <dcterms:modified xsi:type="dcterms:W3CDTF">2026-09-13T17:27:03.607Z</dcterms:modified>
</cp:coreProperties>
</file>