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ad86294-dcc4-4f1e-9b7d-a312bb7cdbe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92aaf87-ba52-4943-bdf8-dde89cb8ddf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2ea3bcb-9ca2-42fc-87da-8f3fab5fe26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d90eb1a-c8fd-472c-8105-fcd3af3558a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bc9e1cb-b250-4d06-baa6-a19d40d81ad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dbbc564-967e-4387-81f1-705de17d313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cd80c78-91f9-4ad7-aa24-d0aca079c90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6aa4fab-3d26-4195-9912-470beefe383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0209d36-05ee-4325-baf4-9b165051c17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c4e04cf-875d-4c0f-970b-c1a401b5fa8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03ba952-b828-4ccd-b3aa-96cd5d98454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5f167d7-4c52-4323-b21e-a26e2a9ee41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330388b-308c-46c6-9852-8f241102f13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c6cc3db-3a40-446f-aafa-59246d12c94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da88517-7e9c-43ee-bc04-187db9081c7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f961907-854d-4f66-9524-b4197cb958b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e35e562-2b7f-4e8e-aa5f-5a158e6fa0c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3eea8dc-d4c6-4999-b161-b3f087e74aa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cf35e96-fd43-4e81-bc66-fa872ceeb35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7424ce8-0663-4da7-9a5b-375aee313c0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2026-10-01T01:30:35.935Z</dcterms:created>
  <dcterms:modified xsi:type="dcterms:W3CDTF">2026-10-01T01:30:35.935Z</dcterms:modified>
</cp:coreProperties>
</file>