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f82c6cd-cf99-4b39-b942-e439a242fd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25ccb53-b9d7-4801-bd14-7a7ff50509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757178-4c60-4746-bb61-13b7d4675d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08c362e-3157-490b-b91f-78a95245be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f598db-176a-43b5-a069-5ffa1a22e4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a598ac9-5d69-4708-a5c2-3db8b59988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e8449f-2cd4-4b62-95ae-a33ac9acbec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dd902c0-10db-4ceb-8da1-6b7b713e670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0f8c754-587e-4704-8f42-83df1667cdb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c538fa3-e38b-40aa-b1ce-8f39920628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55edc9-335b-4956-84ea-174817a3f3a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3d326fa-8947-417d-a5b8-77f82709c66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a20e0e-0670-4cd3-8ea8-0e7e8337d62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c7c2c2-374f-4844-9cc2-3200b6ac35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ea38e7-ab14-4882-878a-686ee158806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93070c-10e5-4d2c-814d-0819a827526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ffbbf26-1f97-4e1b-ae41-5c508eb50ea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1a85f0e-db9f-48f1-bded-2edae8ac89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6bc93e-1233-486a-ba44-883ef45c0b7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9e5a774-159b-4039-b2dd-2152accd27e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5acc8df-8eba-4010-8fbb-52d3dab5ff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246e39-2c19-49de-9ea1-4c10f7c1c2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2026-09-03T01:54:39.630Z</dcterms:created>
  <dcterms:modified xsi:type="dcterms:W3CDTF">2026-09-03T01:54:39.630Z</dcterms:modified>
</cp:coreProperties>
</file>