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bd0a2d-a3a9-4585-9159-d868b90c82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a66d69-588a-44c7-9b9a-e940787ee1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4b9420-1ec8-4f1b-9d05-4fd613385d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df1f1c-4d91-4fbb-b98a-22c536492d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4cd3c0-9ead-4099-9753-7d0d0374d6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6b8bc4-c438-4fba-9537-7cde50026c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a71ead-bd9e-4e4a-a9f9-0683cf5a72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c75aef-37ce-4f14-81c9-e855a389e5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40d218-67a2-4ee9-b0a6-7c880ff80a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ef1976-ed56-471c-b176-99af1fab7e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50ddb1-325c-47a8-bd8e-ec731b190c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82536-70dd-481c-93c2-59fe5651df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c5c7c9-d9d0-4042-867f-ac53665871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fc8f2a-9f0d-40d0-9d99-64d2b4e79b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1b2f4c-d3f6-4196-8549-785df6e99d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9d611d-f348-42de-95aa-3e07ef85f0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6872c4-1fbd-4086-be02-768079c95e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ff35d1-655c-4467-acdb-d217bb7803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1e8435-155e-443e-91e5-58733326bb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c2735a-4655-4c08-9148-b5f5e305aa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1154d7-8abd-458a-9ac8-8b6ee1a680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9c140e-a6c1-42b8-91e3-90fc4548c9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ca6304-8f02-40f4-bf46-dd976feef6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336839-0137-4a9b-b981-36c7413461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0c946d-ce48-468e-879f-320b5792f5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c9d6a0-38ef-40ed-b386-673be34944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729e75-a3fa-453d-b105-ca867c12ff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69a701-df0f-47e2-9847-02587a259e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e39aba-4455-4249-9bcd-f8dba33e68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6fc073-f5ee-435a-b815-d0c861633b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377699-89f6-4c52-a130-d420baf91e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04e894-2a8c-4854-a4aa-232ca3e801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0783f6-ede1-4451-9a65-c814d93a37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bf74d3-118b-401f-af73-c91286f531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1030be-d042-4d08-b09e-0a89d7a78f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3fa0da-5019-409f-a1b0-f153b99675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f98c53-525d-45aa-8ca8-c0a994e267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8ebb6b-3af4-4a53-affa-e912a7fc4f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55165b-0821-44b0-913b-c478a55cd6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9f38f8-c2bb-47aa-aa2b-8034825f52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2026-09-12T21:16:08.932Z</dcterms:created>
  <dcterms:modified xsi:type="dcterms:W3CDTF">2026-09-12T21:16:08.932Z</dcterms:modified>
</cp:coreProperties>
</file>