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21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ype="http://schemas.openxmlformats.org/officeDocument/2006/relationships/presProps" Target="presProps.xml"/>  <Relationship Id="rId18" Type="http://schemas.openxmlformats.org/officeDocument/2006/relationships/viewProps" Target="viewProps.xml"/>  <Relationship Id="rId19" Type="http://schemas.openxmlformats.org/officeDocument/2006/relationships/theme" Target="theme/theme1.xml"/>  <Relationship Id="rId20" Type="http://schemas.openxmlformats.org/officeDocument/2006/relationships/tableStyles" Target="tableStyles.xml"/>  <Relationship Id="rId21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da2aa5-8536-42cd-a243-0d14d05e0f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de5f4c6-18b0-4aa3-8b88-b00506f7f3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6d2f88-8fb1-4760-aec4-138fd705a7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572ee7-bcdc-446b-b20d-0c930167a1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3f43b4-ee0e-47d2-993f-7e32742c6e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cc3675-7cca-42fc-ab62-bd3598bbd0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c7d968-fb88-4e3a-9951-68666be581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d179e8-275d-4edd-b10e-200514a1c5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cf854a-fcbc-40d4-bea9-9b5e8d9350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2fdd38-82d5-4894-8e5b-92f32df050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f45581-725f-4433-a790-1d8bc20a5a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57fd8c-d1d0-4856-93eb-5bd8ee7c40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556bb0-e808-419c-91f3-3be1b9eb47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7ed103-c975-413c-a80c-44dad9ba8d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ea2fa1-6396-4038-95e3-84bb42a2e6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2026-08-30T01:42:46.605Z</dcterms:created>
  <dcterms:modified xsi:type="dcterms:W3CDTF">2026-08-30T01:42:46.605Z</dcterms:modified>
</cp:coreProperties>
</file>