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notesMasterIdLst>
    <p:notesMasterId r:id="rId53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ype="http://schemas.openxmlformats.org/officeDocument/2006/relationships/presProps" Target="presProps.xml"/>  <Relationship Id="rId50" Type="http://schemas.openxmlformats.org/officeDocument/2006/relationships/viewProps" Target="viewProps.xml"/>  <Relationship Id="rId51" Type="http://schemas.openxmlformats.org/officeDocument/2006/relationships/theme" Target="theme/theme1.xml"/>  <Relationship Id="rId52" Type="http://schemas.openxmlformats.org/officeDocument/2006/relationships/tableStyles" Target="tableStyles.xml"/>  <Relationship Id="rId53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1237b1-a306-4ede-88da-45e104b8c6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0cf1d12-6273-4d55-aae7-e1a0dbe9f0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1161a4-802a-4999-a9a8-3ed050467a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87edc5-ae25-4354-beec-7863f5037d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88f001-b585-49b3-99cb-5eff851bd6e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8ef5b1-a5f7-4ba1-9708-8ddf96ae95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ad79e5-8740-496a-b3ba-deb803bc87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8315a9-cf9b-480c-ba4b-3f88eb442d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4b5da4-8b25-4cfa-a3b4-12198824d3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c3b0eb-7c9a-4321-9a59-5f7b4b35650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9ef0da8-62fb-4bde-a319-934a684829f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829047-d3e5-4938-81e2-9dadebfbd5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fc4ff5-7d91-426f-bdef-8a37e92200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2ba655-41a4-4d11-b0e7-9de302c191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78501c-1e28-4373-a894-4163b8fa89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def2f5-c0a8-427f-b398-fc923aae44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169cfc-76af-4fbe-923a-fab555ffcd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1c6590-bc00-475a-902d-44cb349df6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8b9ca3-1421-4e5c-bb93-955171b372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84caa6-545a-4aa9-8e82-48dc76efc3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66a88d-1394-4907-b25a-931253922e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b24c27-ba9d-4693-a12d-ed5e86dff0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7e56da-b264-467e-bf58-d48bfacd135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d09f6b-3168-43fd-9729-f05af2e3d7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07db76-f4bb-4c8a-904e-1b2ef9adf3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121f33-6444-4df1-b419-934e737023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a352a2-e8e2-4a0a-b41e-4669995f13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ab2a31-ca21-456f-b17d-221133b8f89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f3c36b-5e03-4d5c-b974-830e033bc2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368302-b991-4a83-a86e-5c6b936f84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c54a67-eeae-48e8-b0b7-a0e6ed0fb04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193d10-23a9-4625-a465-0ba92fdab5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7670ef-aecc-4711-a848-a6102a6a6e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f4ee59-c50e-4c44-a1d4-81b3b6a6de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ba5e8e-b704-4e81-b074-274640ffd8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607eeb-8e2b-4b1f-bb00-881b2b8acd3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9b30b2-62e1-4aaf-b7b2-a661b0bc13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bab7f9-5e18-4306-a290-43c93ebc82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629e80-1990-4fee-8e41-0075bdc82a0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0b3813-c725-4a88-9e5d-245f4d5cc8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2425f19-dfcf-4864-b712-2d3c1b88c0d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ca1cc3-7820-4380-9c5b-886bd88a45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90eea4-442d-4a19-af7d-c304e0c314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37bbf0-e06d-4b93-92b5-4270e6fde6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26a2a17-5fa9-4e8e-94e6-c4f74af330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7433454-5e25-4bcf-bfdc-6922d976ea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372a53-7233-4999-83a9-02ba5d262b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47</Slides>
  <Notes>47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2026-09-13T16:55:49.495Z</dcterms:created>
  <dcterms:modified xsi:type="dcterms:W3CDTF">2026-09-13T16:55:49.495Z</dcterms:modified>
</cp:coreProperties>
</file>