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350497-ffbb-4674-872d-a0f6bebbb5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04afc7-24f4-474b-a9ef-ad1f4cdea5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e8e31a-2ab2-4718-be00-70bb9e3a0a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48f8ae-5cf7-42b1-ab9b-ae283a1c00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bd86d0-d9f4-424a-a704-f0ad28cd6c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82ef02-3c2d-4c96-b746-ede4f9f62a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320b7b-de68-44a6-9a33-cc7500b9ac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3ad613-e803-438a-a51b-607e0acc13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722b38-10e0-408a-9166-f91115e5b9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ba784f-c2ca-42cb-a3f6-c5b40b1299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b82e47-fb48-4529-89d8-f844cca17a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59ca0d-cf46-407a-83d8-f67a1a792a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c4672e-47f0-46b7-a93f-5e3078629f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fd4dfb-cafb-4a66-9dea-3fe1b5225c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afa5c7-6c96-4b7a-b56c-d2405f17fb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745e0a-1215-472c-940c-9b8be0b7de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fb1cd3-bcd9-44c1-8494-eead52ccf5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fb9d0f-b1fc-4a50-86ef-f33a932203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07a3a0-c0f4-4131-82a6-2107a1d661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4f6dac-0d72-4920-824e-de1905389d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2026-10-01T01:52:18.083Z</dcterms:created>
  <dcterms:modified xsi:type="dcterms:W3CDTF">2026-10-01T01:52:18.083Z</dcterms:modified>
</cp:coreProperties>
</file>