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ype="http://schemas.openxmlformats.org/officeDocument/2006/relationships/presProps" Target="presProps.xml"/>  <Relationship Id="rId33" Type="http://schemas.openxmlformats.org/officeDocument/2006/relationships/viewProps" Target="viewProps.xml"/>  <Relationship Id="rId34" Type="http://schemas.openxmlformats.org/officeDocument/2006/relationships/theme" Target="theme/theme1.xml"/>  <Relationship Id="rId35" Type="http://schemas.openxmlformats.org/officeDocument/2006/relationships/tableStyles" Target="tableStyles.xml"/>  <Relationship Id="rId3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517a8c-d1e4-4b7c-95b4-feb003b360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d122cf-7836-4886-a39a-40629ebb578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47976de-e145-40e5-804a-e6ba08f8bc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a948ba7-96e3-4406-bfb2-d4d6feabdf8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95be25c-f149-4487-993b-a836775f242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21f6467-f91b-4918-a596-cdafdde439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fa73d32-d94f-4489-991c-7a1787f7be1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4496de7-3685-44a1-b44b-a9f8131b4e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abd939-0289-451d-a1cd-6364cd2ba62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45bcccb-f1f8-49d7-b9c5-c96f1f33719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c8ef50b-50af-4f49-9cde-b5ceb6f8af0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d29825-1bb2-4271-b4f8-04839d71af7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4182b9-f472-46ab-b02f-828fd9769fb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27ee3a-cd0a-41cd-bf07-e849d92b74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75b5b3b-9c0f-4f2c-90f7-01dccf705e2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23797e-81ab-41dd-b24f-6c3feaa2db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e0cff2a-576e-460c-b92e-6027dce5ac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22f150-49c0-4d21-acf5-5fd468f166b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3ae4860-2987-407f-8697-a75b4210b47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c619ac4-196f-414c-b200-22a68922427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8528a9-54d9-4cba-8f6d-a1a988b326d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aa12af4-a3d0-4d27-a862-1ac0976ae39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c89f58-baec-4b3d-843d-6f98d364f1e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b6ebef-a329-4d79-a7ee-aeac2fbb5a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52d989-13b6-4e01-bfad-a6f8886ab8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901be8-0f8b-4c8f-b9cf-2aabed1682b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09d2e6-630e-4af1-a005-f73bc5e9d0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1a108e-f2ac-4c94-8d50-28cf3d1af12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ac433c9-bbc7-4d93-82f8-caa6d336f5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7ca46e0-8420-468a-b9e9-0b0e35ffe85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2026-09-12T05:02:23.019Z</dcterms:created>
  <dcterms:modified xsi:type="dcterms:W3CDTF">2026-09-12T05:02:23.019Z</dcterms:modified>
</cp:coreProperties>
</file>