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46412c-5366-46fc-b7e6-cc59872374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f56150-4e88-4e8e-9114-b11e698225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a2bb6b-210b-422c-8b6e-c575d1a0b0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b52107-c690-4bea-94ac-0e3f8d7088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af7541-4b91-4f0f-a536-4934644269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66494e-cf80-43f6-b5be-8e2c6d08a1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964592-014f-48d4-a54e-97d63c1fc7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d28f61-254d-450b-b373-d34b6cc416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1ca10b-6d9a-4734-9532-c4f5e00e13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8f2b49-f468-4e0e-ae7b-766faa73d7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19fcd7-fb7b-4545-aade-a657296cc3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a73bea-1e23-4faf-b7b5-8bca5f500b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de6364-b2f2-4949-9e81-659f807d76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6389b3-b0aa-4070-810e-57864959ce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d97948-b922-4afe-ae83-5fc1b5a86c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8d6786-595f-4253-b6f3-55bf6b3be5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715265-4ad6-4a92-a0e9-6f8f86a049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516555-035c-47b5-ab25-081e949854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c619c4-2d56-40ef-a1da-aa7386783c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138333-5f96-4bde-86c5-554af3af52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2026-08-31T02:11:38.536Z</dcterms:created>
  <dcterms:modified xsi:type="dcterms:W3CDTF">2026-08-31T02:11:38.536Z</dcterms:modified>
</cp:coreProperties>
</file>