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892754-b8b8-422a-bd8e-e886f9a5d7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2a9ef3-8fea-4c75-8646-2154156393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e4a523-fc37-40c8-ba48-ff6d6b2b79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61e615-acfc-40f4-930d-cd67ba29be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024e5e-bd7c-49b8-a8dd-f8075edd04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687e04-a83a-41da-8ba8-03456a1283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4fc155-a0fa-4d53-9730-82ea9cc139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9cd67a-fed2-4b68-b91e-5a5d7e6f95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0c85e3-6c7b-4928-8111-947bf42d85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8b4a74-f437-4fd0-a918-0c318dca95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9a49f5-df75-4b16-93a2-dbc28e0a70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6dc6f6-174c-4c84-8d2f-326c9fc1e3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e8af57-1183-48da-a9f4-bcab8b4d32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ec9065-152f-494c-b017-4ce408338f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c641bb-c4fc-4162-8e72-b6bb50e3e1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90b150-885c-44eb-9000-fa855e13c2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194013-351e-4b0f-ad91-702e777bf2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98354b-7d15-4106-8dd6-24c341a27c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da6174-2040-40a6-9b7a-5c8e99650c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2602a8-42d3-4ae5-94d6-0b6149ac0f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e954c4-1210-41f4-80c3-cb6f350aaf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9a54b5-5111-486b-93aa-5aeaecbbc1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df51c7-b52c-493a-aae6-dc0682e1cc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c13c62-1f58-41b8-9d2c-bc2bb0f1d5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0661c0-fd40-4baa-bfd3-3d64c2f228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e6079c-1535-410a-bb82-f27816b8f9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b84200-a142-47b2-b163-95519e8372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96f842-20bc-4df2-b70a-ede29f83a3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a9fbc0-c81a-4de7-805a-39b0faef38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b7fc64-849c-451d-8c83-5374ad7553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628843-c754-4942-a10d-d24ff0189b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537ebe-7fe6-4e64-8faa-99ce5643e5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6d33e1-9139-4c44-bb8e-b7d67a0f1b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7bdaf3-c0f2-4591-9aab-abd466be88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45804f-e197-4e67-9f50-078f1184ff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bc6ae8-7442-4907-a85f-a4ebee50a5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33a2f1-fba4-4e3a-8d23-3c2487adbb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3f88fc-8953-4289-8b6e-fd0838a4d5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b4f86a-407f-4ac4-aee4-2fb50546d9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6a86d5-20c0-47de-a3d4-6130f9b83a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2026-09-12T05:15:39.877Z</dcterms:created>
  <dcterms:modified xsi:type="dcterms:W3CDTF">2026-09-12T05:15:39.877Z</dcterms:modified>
</cp:coreProperties>
</file>