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  <Relationship Id="rId1" Type="http://schemas.openxmlformats.org/officeDocument/2006/relationships/extended-properties" Target="docProps/app.xml"/>  <Relationship Id="rId2" Type="http://schemas.openxmlformats.org/package/2006/relationships/metadata/core-properties" Target="docProps/core.xml"/>  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7"/>
  </p:notesMaster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13"/>
  </p:normalViewPr>
  <p:slideViewPr>
    <p:cSldViewPr snapToGrid="0" snapToObjects="1">
      <p:cViewPr varScale="1">
        <p:scale>
          <a:sx n="119" d="100"/>
          <a:sy n="119" d="100"/>
        </p:scale>
        <p:origin x="312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  <Relationship Id="rId1" Target="slideMasters/slideMaster1.xml" Type="http://schemas.openxmlformats.org/officeDocument/2006/relationships/slideMaster"/>  <Relationship Id="rId2" Target="slides/slide1.xml" Type="http://schemas.openxmlformats.org/officeDocument/2006/relationships/slide"/>  <Relationship Id="rId3" Target="slides/slide2.xml" Type="http://schemas.openxmlformats.org/officeDocument/2006/relationships/slide"/>  <Relationship Id="rId4" Target="slides/slide3.xml" Type="http://schemas.openxmlformats.org/officeDocument/2006/relationships/slide"/>  <Relationship Id="rId5" Target="slides/slide4.xml" Type="http://schemas.openxmlformats.org/officeDocument/2006/relationships/slide"/>  <Relationship Id="rId6" Target="slides/slide5.xml" Type="http://schemas.openxmlformats.org/officeDocument/2006/relationships/slide"/>  <Relationship Id="rId7" Target="slides/slide6.xml" Type="http://schemas.openxmlformats.org/officeDocument/2006/relationships/slide"/>  <Relationship Id="rId8" Target="slides/slide7.xml" Type="http://schemas.openxmlformats.org/officeDocument/2006/relationships/slide"/>  <Relationship Id="rId9" Target="slides/slide8.xml" Type="http://schemas.openxmlformats.org/officeDocument/2006/relationships/slide"/>  <Relationship Id="rId10" Target="slides/slide9.xml" Type="http://schemas.openxmlformats.org/officeDocument/2006/relationships/slide"/>  <Relationship Id="rId11" Target="slides/slide10.xml" Type="http://schemas.openxmlformats.org/officeDocument/2006/relationships/slide"/>  <Relationship Id="rId12" Target="slides/slide11.xml" Type="http://schemas.openxmlformats.org/officeDocument/2006/relationships/slide"/>  <Relationship Id="rId13" Target="slides/slide12.xml" Type="http://schemas.openxmlformats.org/officeDocument/2006/relationships/slide"/>  <Relationship Id="rId14" Target="slides/slide13.xml" Type="http://schemas.openxmlformats.org/officeDocument/2006/relationships/slide"/>  <Relationship Id="rId15" Target="slides/slide14.xml" Type="http://schemas.openxmlformats.org/officeDocument/2006/relationships/slide"/>  <Relationship Id="rId16" Target="slides/slide15.xml" Type="http://schemas.openxmlformats.org/officeDocument/2006/relationships/slide"/>  <Relationship Id="rId17" Target="slides/slide16.xml" Type="http://schemas.openxmlformats.org/officeDocument/2006/relationships/slide"/>  <Relationship Id="rId18" Target="slides/slide17.xml" Type="http://schemas.openxmlformats.org/officeDocument/2006/relationships/slide"/>  <Relationship Id="rId19" Target="slides/slide18.xml" Type="http://schemas.openxmlformats.org/officeDocument/2006/relationships/slide"/>  <Relationship Id="rId20" Target="slides/slide19.xml" Type="http://schemas.openxmlformats.org/officeDocument/2006/relationships/slide"/>  <Relationship Id="rId21" Target="slides/slide20.xml" Type="http://schemas.openxmlformats.org/officeDocument/2006/relationships/slide"/>  <Relationship Id="rId22" Target="slides/slide21.xml" Type="http://schemas.openxmlformats.org/officeDocument/2006/relationships/slide"/>  <Relationship Id="rId23" Type="http://schemas.openxmlformats.org/officeDocument/2006/relationships/presProps" Target="presProps.xml"/>  <Relationship Id="rId24" Type="http://schemas.openxmlformats.org/officeDocument/2006/relationships/viewProps" Target="viewProps.xml"/>  <Relationship Id="rId25" Type="http://schemas.openxmlformats.org/officeDocument/2006/relationships/theme" Target="theme/theme1.xml"/>  <Relationship Id="rId26" Type="http://schemas.openxmlformats.org/officeDocument/2006/relationships/tableStyles" Target="tableStyles.xml"/>  <Relationship Id="rId27" Type="http://schemas.openxmlformats.org/officeDocument/2006/relationships/notesMaster" Target="notesMasters/notesMaster1.xml"/></Relationships>
</file>

<file path=ppt/notesMasters/_rels/notesMaster1.xml.rels><?xml version="1.0" encoding="UTF-8"?>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 smtClean="0"/>
              <a:t>6/20/18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theme/theme1.xml" Type="http://schemas.openxmlformats.org/officeDocument/2006/relationships/theme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arget="../media/image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media/image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media/image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3.xml" Type="http://schemas.openxmlformats.org/officeDocument/2006/relationships/notesSlide"/></Relationships>
</file>

<file path=ppt/slides/_rels/slide4.xml.rels><?xml version="1.0" encoding="UTF-8" standalone="yes"?>
<Relationships xmlns="http://schemas.openxmlformats.org/package/2006/relationships"><Relationship Id="rId1" Target="../media/image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4.xml" Type="http://schemas.openxmlformats.org/officeDocument/2006/relationships/notesSlide"/></Relationships>
</file>

<file path=ppt/slides/_rels/slide5.xml.rels><?xml version="1.0" encoding="UTF-8" standalone="yes"?>
<Relationships xmlns="http://schemas.openxmlformats.org/package/2006/relationships"><Relationship Id="rId1" Target="../media/image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5.xml" Type="http://schemas.openxmlformats.org/officeDocument/2006/relationships/notesSlide"/></Relationships>
</file>

<file path=ppt/slides/_rels/slide6.xml.rels><?xml version="1.0" encoding="UTF-8" standalone="yes"?>
<Relationships xmlns="http://schemas.openxmlformats.org/package/2006/relationships"><Relationship Id="rId1" Target="../media/image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6.xml" Type="http://schemas.openxmlformats.org/officeDocument/2006/relationships/notesSlide"/></Relationships>
</file>

<file path=ppt/slides/_rels/slide7.xml.rels><?xml version="1.0" encoding="UTF-8" standalone="yes"?>
<Relationships xmlns="http://schemas.openxmlformats.org/package/2006/relationships"><Relationship Id="rId1" Target="../media/image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7.xml" Type="http://schemas.openxmlformats.org/officeDocument/2006/relationships/notesSlide"/></Relationships>
</file>

<file path=ppt/slides/_rels/slide8.xml.rels><?xml version="1.0" encoding="UTF-8" standalone="yes"?>
<Relationships xmlns="http://schemas.openxmlformats.org/package/2006/relationships"><Relationship Id="rId1" Target="../media/image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8.xml" Type="http://schemas.openxmlformats.org/officeDocument/2006/relationships/notesSlide"/></Relationships>
</file>

<file path=ppt/slides/_rels/slide9.xml.rels><?xml version="1.0" encoding="UTF-8" standalone="yes"?>
<Relationships xmlns="http://schemas.openxmlformats.org/package/2006/relationships"><Relationship Id="rId1" Target="../media/image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9.xml" Type="http://schemas.openxmlformats.org/officeDocument/2006/relationships/notesSlide"/></Relationships>
</file>

<file path=ppt/slides/_rels/slide10.xml.rels><?xml version="1.0" encoding="UTF-8" standalone="yes"?>
<Relationships xmlns="http://schemas.openxmlformats.org/package/2006/relationships"><Relationship Id="rId1" Target="../media/image1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0.xml" Type="http://schemas.openxmlformats.org/officeDocument/2006/relationships/notesSlide"/></Relationships>
</file>

<file path=ppt/slides/_rels/slide11.xml.rels><?xml version="1.0" encoding="UTF-8" standalone="yes"?>
<Relationships xmlns="http://schemas.openxmlformats.org/package/2006/relationships"><Relationship Id="rId1" Target="../media/image1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1.xml" Type="http://schemas.openxmlformats.org/officeDocument/2006/relationships/notesSlide"/></Relationships>
</file>

<file path=ppt/slides/_rels/slide12.xml.rels><?xml version="1.0" encoding="UTF-8" standalone="yes"?>
<Relationships xmlns="http://schemas.openxmlformats.org/package/2006/relationships"><Relationship Id="rId1" Target="../media/image12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2.xml" Type="http://schemas.openxmlformats.org/officeDocument/2006/relationships/notesSlide"/></Relationships>
</file>

<file path=ppt/slides/_rels/slide13.xml.rels><?xml version="1.0" encoding="UTF-8" standalone="yes"?>
<Relationships xmlns="http://schemas.openxmlformats.org/package/2006/relationships"><Relationship Id="rId1" Target="../media/image13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3.xml" Type="http://schemas.openxmlformats.org/officeDocument/2006/relationships/notesSlide"/></Relationships>
</file>

<file path=ppt/slides/_rels/slide14.xml.rels><?xml version="1.0" encoding="UTF-8" standalone="yes"?>
<Relationships xmlns="http://schemas.openxmlformats.org/package/2006/relationships"><Relationship Id="rId1" Target="../media/image14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4.xml" Type="http://schemas.openxmlformats.org/officeDocument/2006/relationships/notesSlide"/></Relationships>
</file>

<file path=ppt/slides/_rels/slide15.xml.rels><?xml version="1.0" encoding="UTF-8" standalone="yes"?>
<Relationships xmlns="http://schemas.openxmlformats.org/package/2006/relationships"><Relationship Id="rId1" Target="../media/image15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5.xml" Type="http://schemas.openxmlformats.org/officeDocument/2006/relationships/notesSlide"/></Relationships>
</file>

<file path=ppt/slides/_rels/slide16.xml.rels><?xml version="1.0" encoding="UTF-8" standalone="yes"?>
<Relationships xmlns="http://schemas.openxmlformats.org/package/2006/relationships"><Relationship Id="rId1" Target="../media/image16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6.xml" Type="http://schemas.openxmlformats.org/officeDocument/2006/relationships/notesSlide"/></Relationships>
</file>

<file path=ppt/slides/_rels/slide17.xml.rels><?xml version="1.0" encoding="UTF-8" standalone="yes"?>
<Relationships xmlns="http://schemas.openxmlformats.org/package/2006/relationships"><Relationship Id="rId1" Target="../media/image17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7.xml" Type="http://schemas.openxmlformats.org/officeDocument/2006/relationships/notesSlide"/></Relationships>
</file>

<file path=ppt/slides/_rels/slide18.xml.rels><?xml version="1.0" encoding="UTF-8" standalone="yes"?>
<Relationships xmlns="http://schemas.openxmlformats.org/package/2006/relationships"><Relationship Id="rId1" Target="../media/image18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8.xml" Type="http://schemas.openxmlformats.org/officeDocument/2006/relationships/notesSlide"/></Relationships>
</file>

<file path=ppt/slides/_rels/slide19.xml.rels><?xml version="1.0" encoding="UTF-8" standalone="yes"?>
<Relationships xmlns="http://schemas.openxmlformats.org/package/2006/relationships"><Relationship Id="rId1" Target="../media/image19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19.xml" Type="http://schemas.openxmlformats.org/officeDocument/2006/relationships/notesSlide"/></Relationships>
</file>

<file path=ppt/slides/_rels/slide20.xml.rels><?xml version="1.0" encoding="UTF-8" standalone="yes"?>
<Relationships xmlns="http://schemas.openxmlformats.org/package/2006/relationships"><Relationship Id="rId1" Target="../media/image20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0.xml" Type="http://schemas.openxmlformats.org/officeDocument/2006/relationships/notesSlide"/></Relationships>
</file>

<file path=ppt/slides/_rels/slide21.xml.rels><?xml version="1.0" encoding="UTF-8" standalone="yes"?>
<Relationships xmlns="http://schemas.openxmlformats.org/package/2006/relationships"><Relationship Id="rId1" Target="../media/image21.jpg" Type="http://schemas.openxmlformats.org/officeDocument/2006/relationships/image"/><Relationship Id="rId2" Target="../slideLayouts/slideLayout1.xml" Type="http://schemas.openxmlformats.org/officeDocument/2006/relationships/slideLayout"/><Relationship Id="rId3" Target="../notesSlides/notesSlide21.xml" Type="http://schemas.openxmlformats.org/officeDocument/2006/relationships/notesSlide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2116d1f1-b878-4245-8e59-68c7b65d35b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59fc4052-928f-43e9-81a1-94d0f76752a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3f843fd-457f-421d-947a-72eb49e035df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2af74ab-c825-426b-a91b-92b8ef61c82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dc6a12e7-273b-4206-bc16-e0b914febf7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326d319f-0736-4fef-b782-098c2cf6b2c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75db35dc-c938-4b14-9e62-df885d63180c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ab7c43a-187c-46d6-8f59-4268b7acbf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0590b934-8c5d-4a15-be12-787a8f6dc05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34dc116-ee3f-400c-811b-13013a7c1873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2c6881d-39b1-4da9-aa5a-f49176d56580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527a3e1-4f37-41ee-be07-88317ed7949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46392ec3-69fc-4237-a1d3-77920f8a78c5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94e52517-181b-4c2c-81ef-d7fee833ce08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eaed8466-d2b2-4592-9fd5-1a4ce7960ca1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69117625-f208-47a6-8843-8788dfbb070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705d5ea-93fa-4d08-95bb-f775ec432684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8de02cde-8302-4e52-8790-15fa1c1b7b6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012cc88-9ff0-4758-a8b8-83e865633b49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c1ea6d36-1b5d-4081-bc6b-63b5da70f4b6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1" descr="/tmp/beautiful_ai_exports/b7506273-934d-4dd1-938f-ea9091db3f27.jp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Arial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</PresentationFormat>
  <Paragraphs>0</Paragraphs>
  <Slides>21</Slides>
  <Notes>21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PptxGenJS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2026-09-01T14:17:44.238Z</dcterms:created>
  <dcterms:modified xsi:type="dcterms:W3CDTF">2026-09-01T14:17:44.238Z</dcterms:modified>
</cp:coreProperties>
</file>