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03a859-151b-41b6-b6db-a9b7ee0eb9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7b0065-4dc4-4f86-a950-57cc3cf4b5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c6209b-7cf1-43d0-a625-615796b8fc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afabe0-57f2-465d-8b2e-0b86e287db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c4df2a-d52e-4b3f-a446-9259072ae6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62cd4a-cfaa-4b34-9e6c-a414f5b2a8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8f321c-0c69-4a13-925e-be3f67103b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b6e7fe-9bcd-4c25-a0c8-e653ccedef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abe28a-6aa0-4763-929a-6badcd8a65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e74795-faeb-4284-a806-2aae9c53a1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f258f0-dfe8-4959-b2ac-b333639760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3e3ead-3706-45ae-aef8-58d0f16adf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11662f-d858-469b-ac2f-64febaac33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678b05-ea34-4309-9b59-1d58f0ec55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b23985-fbd2-448f-abcc-f4a9d90256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5fe149-02b6-4063-92a7-513aff8eab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48f3bd-acee-4bbf-83d6-852ff152a6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6cbaf9-d42b-4abe-835d-6ab41637fe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937b1e-8454-4213-b67a-3f939dc218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51bf2a-b9c5-4f40-b70c-aad46c391b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f89ec4-0deb-44e2-9a25-50552433df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2026-09-03T01:42:14.878Z</dcterms:created>
  <dcterms:modified xsi:type="dcterms:W3CDTF">2026-09-03T01:42:14.878Z</dcterms:modified>
</cp:coreProperties>
</file>