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26e471-b11a-42cf-8d3f-c0af6df74b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c2c7a4-8b45-4ea2-8e24-8e8630ea7c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209904-3803-4f8c-ae24-de0bf1cd53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52374d-f11b-4baa-bc74-b04153e033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36ebcc-fd1f-4453-8c01-7bae3b44fb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909328-5485-4f4b-9db6-60ebc4be3c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6e12da-9346-456c-b585-4311c9e1d9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210faa-c07d-4fe4-80df-0ebc5013b2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463a68-2564-4157-a2e3-5daae2685c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fbe2bf-ccaa-48a2-83fe-b5238df3e3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595d6c-98e8-4cff-a607-ec506b4e10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5a4ea5-9445-4d2c-8cae-865ab7ef6d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0310f7-1b4f-4fee-a287-91328dd621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ee375f-c683-4bba-88cb-a35a792920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bddc50-5cc7-49eb-99fc-662e022aa5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09fbb0-f71d-49a1-86f7-f2ad4e5abc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292dc5-1882-435c-8921-2ce1147c8b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dc119e-4125-4395-96ef-c8d82c2baa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e522b1-733c-4142-89f1-97840d8254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6dfe3b-be91-41e6-8d21-cf48e41341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2026-10-01T01:44:36.971Z</dcterms:created>
  <dcterms:modified xsi:type="dcterms:W3CDTF">2026-10-01T01:44:36.971Z</dcterms:modified>
</cp:coreProperties>
</file>