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ype="http://schemas.openxmlformats.org/officeDocument/2006/relationships/presProps" Target="presProps.xml"/>  <Relationship Id="rId21" Type="http://schemas.openxmlformats.org/officeDocument/2006/relationships/viewProps" Target="viewProps.xml"/>  <Relationship Id="rId22" Type="http://schemas.openxmlformats.org/officeDocument/2006/relationships/theme" Target="theme/theme1.xml"/>  <Relationship Id="rId23" Type="http://schemas.openxmlformats.org/officeDocument/2006/relationships/tableStyles" Target="tableStyles.xml"/>  <Relationship Id="rId2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336d6a-32c6-4220-a92c-c71c3cd37a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f30d2c-ab4c-4bb8-bfa2-b26a14e0fe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de0a99-518f-4cb0-9e51-c10cc47917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ea4713-f629-46be-ac3e-3037e46f49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976e95-ce58-4a2c-a8ae-d8281079cf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307a6a-cc7f-41da-a807-a0629a747d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86e687-3598-42bc-99b1-91fb18ac94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cc51a2-eb1d-4f5c-98ea-576229d20a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4c502c-1f80-4de6-9657-7516524669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7ec425-f9ad-4f5a-94f4-81be6941df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51440a-47cb-49f3-a764-0bae63db0da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332c45-4f0b-424e-a23f-b575c089c0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1ad2bc-7a82-4d70-919d-a8fe717338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b09a69-de4a-4f5d-8510-3b46248ac6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9cbda8-72ed-4d7a-8146-ab84a23bb6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cc67ed-556c-4a3b-849c-163a856940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13cf94-0501-4f68-bf4d-3d25093cec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139fab-5d97-4c8d-a423-74b0f7c526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2026-09-03T01:17:23.301Z</dcterms:created>
  <dcterms:modified xsi:type="dcterms:W3CDTF">2026-09-03T01:17:23.301Z</dcterms:modified>
</cp:coreProperties>
</file>