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3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ype="http://schemas.openxmlformats.org/officeDocument/2006/relationships/presProps" Target="presProps.xml"/>  <Relationship Id="rId28" Type="http://schemas.openxmlformats.org/officeDocument/2006/relationships/viewProps" Target="viewProps.xml"/>  <Relationship Id="rId29" Type="http://schemas.openxmlformats.org/officeDocument/2006/relationships/theme" Target="theme/theme1.xml"/>  <Relationship Id="rId30" Type="http://schemas.openxmlformats.org/officeDocument/2006/relationships/tableStyles" Target="tableStyles.xml"/>  <Relationship Id="rId3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d01c7a-aae2-4518-9208-970bff66df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440191-471c-40a2-8250-92be0f170b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06b621-e31e-4a0c-ae84-a4c68df1f5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bde9d1-1ce4-42ed-b8b0-a946a53a5a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4077d8e-7553-4ba7-b01a-41210047c6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807f18-ae6d-44cf-bc99-bae9eee939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cb83f9b-4286-4e85-ba96-e6f1c74a0f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227fd9-7f61-40cc-b7a4-c29f940af0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56dfe1-1dd1-49c2-bd01-950655e636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eb98c7-eabe-4004-bb97-b317c4e4b3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56e364-b75c-49c8-9e63-fd456ec822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cc7a8a-189d-41b3-a194-0c80c3c186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e28032-e9f8-4c00-b1f7-8c15ee5869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b5beb4-2888-4f3a-8e2a-c5b246b997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aea573-37ee-4a64-b81e-96acb93feb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9117ce-7c34-43c3-a5ab-840fd1d0d3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74edfc-2024-4346-bb34-520fefa472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d635e8-348c-49eb-85d0-7b436e9bc1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ff9c7b-f818-4caa-9204-2addea089d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10a794-faa7-4329-82d8-37de7fb5eb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79b0cc-b814-4ed2-a308-eb29cab1d6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5d491f-e743-46a1-b8ac-7b3001fcee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aed69d-f7a7-4b09-a878-42c1ec8e50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3efae7-48d7-40f8-a01a-0b2d34f9cd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89b68d-c4d3-4869-bea8-ac842e9df4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2026-08-30T01:58:44.715Z</dcterms:created>
  <dcterms:modified xsi:type="dcterms:W3CDTF">2026-08-30T01:58:44.715Z</dcterms:modified>
</cp:coreProperties>
</file>