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b77a8a-afd5-4d12-9cc0-68e5fc60ab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c3d9c5-6e14-42af-9fbd-efbb819f74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dcb4d0-6b5d-4622-8cff-5dfff24353e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eb28e6-d4a2-4e9f-9af7-59958e7549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8d2c873-5f86-4ea9-bb12-8fcf7f0755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61c858-fd72-41fc-9f87-d9afe0775b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b9b545-c571-48cd-9bb0-e2e3740404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373177-7106-4a00-bcd1-fd1f994407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1563601-0dcc-4d66-b397-bc7b78bed5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e5ba86-cb4f-46bd-b0ec-3f6115964d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69648b-cfe2-4f13-a8ae-a0ede516b71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615142-b0d2-4377-b100-a53ead2233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209beb7-d440-48c2-b812-fce8a792df4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dd2cd2-6065-4576-b581-a19bf7fed0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c1e206a-76bd-45c7-b71a-eb6e50d72e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49718a-34fb-48cf-bdd2-679507814f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563cc70-0e98-4120-8e1c-a5682a4360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354aed-009a-47bd-b5f5-a6a681dac1e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9d0dcf-d1f1-4986-8ba3-e7eebc0f72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569d3f-f806-4ea6-b230-113dc74973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2026-10-01T01:33:42.786Z</dcterms:created>
  <dcterms:modified xsi:type="dcterms:W3CDTF">2026-10-01T01:33:42.786Z</dcterms:modified>
</cp:coreProperties>
</file>