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9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ype="http://schemas.openxmlformats.org/officeDocument/2006/relationships/presProps" Target="presProps.xml"/>  <Relationship Id="rId26" Type="http://schemas.openxmlformats.org/officeDocument/2006/relationships/viewProps" Target="viewProps.xml"/>  <Relationship Id="rId27" Type="http://schemas.openxmlformats.org/officeDocument/2006/relationships/theme" Target="theme/theme1.xml"/>  <Relationship Id="rId28" Type="http://schemas.openxmlformats.org/officeDocument/2006/relationships/tableStyles" Target="tableStyles.xml"/>  <Relationship Id="rId29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e093b0d-c4f3-446e-921d-87520b280c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6161edd-73a0-46e6-aba3-517fc3ce517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c386999-8d74-4458-b517-09a11ca09cb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f012be4-4202-4279-bcdb-16e61da884f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216b102-73ba-4116-b677-b31adf0b85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db91b3b-4ed8-456a-8ba2-7b94d2a80bd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ab8f76d-1846-47c9-9d8c-1cffe2e32c6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6b8119b-5dd6-4a17-be98-152f2007d6c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b01c08f-a406-46c4-9e1b-b6571269c39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92565d2-9c2c-4366-80e6-3c65e02c425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b583888-e20a-4fa1-9b32-076928d090d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71c43f-8b8f-400a-84e1-cc7de8ea50b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b79ed2-5a98-41b0-ae7f-26d349a9b4d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e259b9f-5b93-45a6-b9f6-6ee30aa4252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50d0ae9-a202-468d-ba2f-c0e7339c81e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83a331-0f71-4f36-b046-719df261b4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4c30fe6-f6a4-4146-b15d-5f4591d8f60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2aaea37-7a02-4581-a7bc-811ddf84b3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5a2fd94-39d3-4300-b896-7f82c1e6d9f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0af17d1-0802-4d0f-8bcd-81f801ec97d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480a972-265f-4d06-b709-bd1829f60c7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7958833-3bd2-44a4-8ab7-e3e8f48e68b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9e413c5-6295-465a-9568-2f30fcdb770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2026-08-30T02:15:16.972Z</dcterms:created>
  <dcterms:modified xsi:type="dcterms:W3CDTF">2026-08-30T02:15:16.972Z</dcterms:modified>
</cp:coreProperties>
</file>