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13"/>
  </p:normalViewPr>
  <p:slideViewPr>
    <p:cSldViewPr snapToGrid="0" snapToObjects="1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326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10ab11-bca5-4d89-a089-5cc68289b297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b96b13-ae8c-4628-af8d-b66493b7338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8c0a00-4b34-45c7-aba2-25663471678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045f44-5879-47c2-b401-ee208fdc1e1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51e421-3b47-41c4-8d23-6718a35e25b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aa5b38-326b-4004-ad7c-bbf4e95569a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02c124-cb3c-4995-92e1-941a38982adb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757d39-25e4-4ab8-84b4-7e430ffe288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6b3969-abb5-4be5-8645-2e424bb8beb8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d922d3-757e-4aeb-aecf-a19ac05012e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b64069-f9dd-4672-9674-37c37a979084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3ec7db-bc26-4b29-852f-e8b39907f48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98d7c1-2c4f-4627-a850-ade15a1ebc55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e89d56-1de5-4ef5-b799-bcb923db289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0486ce-6787-46d6-9d98-c2a7b7122080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f8592b-c475-40a2-9cae-8c0407ef0bc2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59d619-d090-4779-8394-9b079cff5eda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Ekran Gösterisi (16:9)</PresentationFormat>
  <Paragraphs>17</Paragraphs>
  <Slides>17</Slides>
  <Notes>17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hesabı</cp:lastModifiedBy>
  <cp:revision>2</cp:revision>
  <dcterms:created xsi:type="dcterms:W3CDTF">2026-09-02T00:30:29Z</dcterms:created>
  <dcterms:modified xsi:type="dcterms:W3CDTF">2026-09-02T00:31:01Z</dcterms:modified>
</cp:coreProperties>
</file>