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5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ype="http://schemas.openxmlformats.org/officeDocument/2006/relationships/presProps" Target="presProps.xml"/>  <Relationship Id="rId22" Type="http://schemas.openxmlformats.org/officeDocument/2006/relationships/viewProps" Target="viewProps.xml"/>  <Relationship Id="rId23" Type="http://schemas.openxmlformats.org/officeDocument/2006/relationships/theme" Target="theme/theme1.xml"/>  <Relationship Id="rId24" Type="http://schemas.openxmlformats.org/officeDocument/2006/relationships/tableStyles" Target="tableStyles.xml"/>  <Relationship Id="rId25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3dc8d0f-a500-4586-a6d0-d87e72e4eb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21bf5c-41db-42fd-adcf-bf0e8d940bd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6175385-912d-49bb-ab05-33529b37a5c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7af2d85-107b-4c0a-b0d9-7861bd714d1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d7864b9-6151-4932-b5eb-08db9fc3303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ce0c7c-d802-4b58-aaf9-96520ac6849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466a5b1-4a1e-4470-a8ca-c18c6f01935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4ef2501-e49d-4629-bbe6-e190193f324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e4c1f3-3685-438b-b231-aaa16632df0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62d78fd-a667-4314-8344-e6bbc968bbd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bfda402-df0e-4418-aaee-837d0365b1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28b966a-652f-443a-bffb-ab2ac0a2104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77a2ffb-bebc-481c-adc6-acb33237def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a3c0215-d16a-4e3e-8352-aee740b790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17c13b6-2092-421f-a8f5-e86f8659f42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7bd4a34-9098-47ae-b0eb-a0b8f944631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f851815-4439-45fd-bf89-b1bd339fab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9d99cad-44f3-4144-8f3a-de80c498c4b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ad83d13-7b70-42e3-84c8-37d1683cba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2026-08-31T02:02:34.834Z</dcterms:created>
  <dcterms:modified xsi:type="dcterms:W3CDTF">2026-08-31T02:02:34.834Z</dcterms:modified>
</cp:coreProperties>
</file>