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914106-89ed-439f-baa4-80330cc5dc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d553d9-bf55-4cff-b843-c28ee09895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ddf3d2-3540-40e5-9c8b-b26ea00af4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2bab66-f4cd-44e8-a9af-e38cb03757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6f484f-c242-4b1c-b5a4-f2e1f65803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caa490-21de-4928-9419-a1f2cb338a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645808-ff87-447b-ae85-a26b7c1a1a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18cc63-3740-42e9-a6a8-9007fbdcc8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e46892-17a2-43de-a676-2aa9446cc1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b0e2e2-5757-4b2e-888f-293f70669f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1bc0c4-3440-43ce-9609-26f07e3b1d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6b71fc-f069-4a4b-9bf7-429b6b82d3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71cf94-af89-4bc6-a0ff-92ffb272f0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5c12ba-09b7-4de8-bf20-a6873932be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137a3b-aa53-4a07-9791-66c441def2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3abfa2-dfba-458f-819f-8a38cd59aa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def4ee-b5b1-46b7-aee9-cfdbde2285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7c7bd0-62ca-45f2-a258-6940068583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3e6c58-95d2-4079-96a7-9598d48ab8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4ebd5c-d178-4831-aad5-cdb09f80da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5dbb09-4e9f-4b56-b4be-9020a5e6bb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f76e4b-8079-4de3-b3de-58762548a2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2026-09-03T01:59:46.286Z</dcterms:created>
  <dcterms:modified xsi:type="dcterms:W3CDTF">2026-09-03T01:59:46.286Z</dcterms:modified>
</cp:coreProperties>
</file>