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5de874-4ef1-4afc-a55c-c0f52d1e8b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c6f51b-5304-4264-90d8-1fce6b7a7b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1eb908-3e5d-49a6-bc27-4a5149d505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a7ee7c-a56a-43d1-971b-db91e87932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6f2d9b-ad58-4b12-a869-00423a59de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8dc448-6427-4704-8093-a37384cac0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acd7e4-1637-4a25-a3bd-c702b9848e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530ad2-bfa2-4986-8393-52cbb5b329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df0c20-fb16-47d7-9971-99ddb97f35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d41ce9-6ba7-4833-90a9-b7d57e71ca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d5305c-4740-410c-80d0-e8e36392ce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a2b62e-60f7-4271-862a-91b96a75f1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aaa15d-4d81-4153-9e87-cd5df3a67c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0f178c-52da-4d9e-8743-da11ba1ede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b64cd3-c1ff-4548-891d-8e9ec46816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3e6a2f-a698-4ff4-8474-290afae97f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3419ae-e747-4430-a0e7-7f53703043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e0cd73-9301-434c-ad9b-0f82d72986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71517e-0993-4075-b9d0-8b2e65aa03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25c153-4961-4c7e-8c53-1dc209401c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2026-10-01T02:03:41.116Z</dcterms:created>
  <dcterms:modified xsi:type="dcterms:W3CDTF">2026-10-01T02:03:41.116Z</dcterms:modified>
</cp:coreProperties>
</file>