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96ee57-5459-4d68-8fd1-d22fc6fff2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8599e6-aac1-4fe9-8d68-f5fa143d2d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dd209d-7e93-4c1c-bb4a-2f41310bd6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e3451f-34ce-453b-aad4-9db8a988d8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4b6f93-b74f-48a1-a4b5-fec5c39039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7b5772-0398-4169-b649-4bd1008018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4683d6-878b-4677-9a9f-a786a8c63a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e8983d-817a-447e-a0ea-2848d3e552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028f6f-a369-46a9-8122-c224110050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f0ac55-bd5f-42ad-b498-fbfe2b7e70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1ac970-258a-49a1-ad2f-f13324720b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04eb8a-01ac-43b1-9f3f-831803a14e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f03759-8e23-48ef-9b03-dbe5524885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3e0c37-a26f-4664-a2d2-b2ce0bc029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e5d057-ecad-4265-88c1-770c80c7cd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41890b-7d7d-4d56-b59b-8d3a393354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3c61ce-5dd2-4f32-867b-6f027fc07e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31579a-7a73-47d9-b7a4-a343dd0694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dd4d190-38ab-4255-8aa9-2fa0bd1a8d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2026-10-01T01:48:30.292Z</dcterms:created>
  <dcterms:modified xsi:type="dcterms:W3CDTF">2026-10-01T01:48:30.292Z</dcterms:modified>
</cp:coreProperties>
</file>