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arget="slides/slide41.xml" Type="http://schemas.openxmlformats.org/officeDocument/2006/relationships/slide"/>  <Relationship Id="rId43" Target="slides/slide42.xml" Type="http://schemas.openxmlformats.org/officeDocument/2006/relationships/slide"/>  <Relationship Id="rId44" Target="slides/slide43.xml" Type="http://schemas.openxmlformats.org/officeDocument/2006/relationships/slide"/>  <Relationship Id="rId45" Target="slides/slide44.xml" Type="http://schemas.openxmlformats.org/officeDocument/2006/relationships/slide"/>  <Relationship Id="rId46" Target="slides/slide45.xml" Type="http://schemas.openxmlformats.org/officeDocument/2006/relationships/slide"/>  <Relationship Id="rId47" Target="slides/slide46.xml" Type="http://schemas.openxmlformats.org/officeDocument/2006/relationships/slide"/>  <Relationship Id="rId48" Target="slides/slide47.xml" Type="http://schemas.openxmlformats.org/officeDocument/2006/relationships/slide"/>  <Relationship Id="rId49" Target="slides/slide48.xml" Type="http://schemas.openxmlformats.org/officeDocument/2006/relationships/slide"/>  <Relationship Id="rId50" Target="slides/slide49.xml" Type="http://schemas.openxmlformats.org/officeDocument/2006/relationships/slide"/>  <Relationship Id="rId51" Target="slides/slide50.xml" Type="http://schemas.openxmlformats.org/officeDocument/2006/relationships/slide"/>  <Relationship Id="rId52" Type="http://schemas.openxmlformats.org/officeDocument/2006/relationships/presProps" Target="presProps.xml"/>  <Relationship Id="rId53" Type="http://schemas.openxmlformats.org/officeDocument/2006/relationships/viewProps" Target="viewProps.xml"/>  <Relationship Id="rId54" Type="http://schemas.openxmlformats.org/officeDocument/2006/relationships/theme" Target="theme/theme1.xml"/>  <Relationship Id="rId55" Type="http://schemas.openxmlformats.org/officeDocument/2006/relationships/tableStyles" Target="tableStyles.xml"/>  <Relationship Id="rId5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_rels/slide41.xml.rels><?xml version="1.0" encoding="UTF-8" standalone="yes"?>
<Relationships xmlns="http://schemas.openxmlformats.org/package/2006/relationships"><Relationship Id="rId1" Target="../media/image4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1.xml" Type="http://schemas.openxmlformats.org/officeDocument/2006/relationships/notesSlide"/></Relationships>
</file>

<file path=ppt/slides/_rels/slide42.xml.rels><?xml version="1.0" encoding="UTF-8" standalone="yes"?>
<Relationships xmlns="http://schemas.openxmlformats.org/package/2006/relationships"><Relationship Id="rId1" Target="../media/image4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2.xml" Type="http://schemas.openxmlformats.org/officeDocument/2006/relationships/notesSlide"/></Relationships>
</file>

<file path=ppt/slides/_rels/slide43.xml.rels><?xml version="1.0" encoding="UTF-8" standalone="yes"?>
<Relationships xmlns="http://schemas.openxmlformats.org/package/2006/relationships"><Relationship Id="rId1" Target="../media/image4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3.xml" Type="http://schemas.openxmlformats.org/officeDocument/2006/relationships/notesSlide"/></Relationships>
</file>

<file path=ppt/slides/_rels/slide44.xml.rels><?xml version="1.0" encoding="UTF-8" standalone="yes"?>
<Relationships xmlns="http://schemas.openxmlformats.org/package/2006/relationships"><Relationship Id="rId1" Target="../media/image4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4.xml" Type="http://schemas.openxmlformats.org/officeDocument/2006/relationships/notesSlide"/></Relationships>
</file>

<file path=ppt/slides/_rels/slide45.xml.rels><?xml version="1.0" encoding="UTF-8" standalone="yes"?>
<Relationships xmlns="http://schemas.openxmlformats.org/package/2006/relationships"><Relationship Id="rId1" Target="../media/image4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5.xml" Type="http://schemas.openxmlformats.org/officeDocument/2006/relationships/notesSlide"/></Relationships>
</file>

<file path=ppt/slides/_rels/slide46.xml.rels><?xml version="1.0" encoding="UTF-8" standalone="yes"?>
<Relationships xmlns="http://schemas.openxmlformats.org/package/2006/relationships"><Relationship Id="rId1" Target="../media/image4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6.xml" Type="http://schemas.openxmlformats.org/officeDocument/2006/relationships/notesSlide"/></Relationships>
</file>

<file path=ppt/slides/_rels/slide47.xml.rels><?xml version="1.0" encoding="UTF-8" standalone="yes"?>
<Relationships xmlns="http://schemas.openxmlformats.org/package/2006/relationships"><Relationship Id="rId1" Target="../media/image4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7.xml" Type="http://schemas.openxmlformats.org/officeDocument/2006/relationships/notesSlide"/></Relationships>
</file>

<file path=ppt/slides/_rels/slide48.xml.rels><?xml version="1.0" encoding="UTF-8" standalone="yes"?>
<Relationships xmlns="http://schemas.openxmlformats.org/package/2006/relationships"><Relationship Id="rId1" Target="../media/image4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8.xml" Type="http://schemas.openxmlformats.org/officeDocument/2006/relationships/notesSlide"/></Relationships>
</file>

<file path=ppt/slides/_rels/slide49.xml.rels><?xml version="1.0" encoding="UTF-8" standalone="yes"?>
<Relationships xmlns="http://schemas.openxmlformats.org/package/2006/relationships"><Relationship Id="rId1" Target="../media/image4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9.xml" Type="http://schemas.openxmlformats.org/officeDocument/2006/relationships/notesSlide"/></Relationships>
</file>

<file path=ppt/slides/_rels/slide50.xml.rels><?xml version="1.0" encoding="UTF-8" standalone="yes"?>
<Relationships xmlns="http://schemas.openxmlformats.org/package/2006/relationships"><Relationship Id="rId1" Target="../media/image5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bd485b8-08e5-4c5f-9576-d64e316414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742cb09-e0ad-4b54-b734-ecef304a87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6ccd93-ce30-447c-b14d-db06563c882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a0d680-2676-40cd-be1c-218bbdc4a2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27eaff-9754-4ccb-a94f-7cd1f70aa5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479ecc-f027-45ae-b7eb-ec9840fa368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3aeda17-fc1c-4034-ae02-a95e26e9c9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f9715f-5b4e-449b-9ce2-7388fc4c85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c7fa061-0939-4174-a464-c027652c19e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9e1a26-85a2-4d94-812e-5b7c551fc8c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04a59c-2667-452a-9379-89be0749764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7db5678-ab8b-476f-8f63-2f6dd23328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628a30-d27f-452c-aef9-e6b3075e47a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513c8b-5229-4087-99d5-19d7b882b0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0d2b64-30ce-4c3f-8f21-f920f3d886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8aafb1e-e3c2-45b8-b0ef-845f2bc404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9624e0-c6f1-4a83-90ce-8f5ec8dcd3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57af037-cdfa-42b5-95be-489a89eee59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c90da9-474b-47ef-92d2-909fb5c3fe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156b9b-7826-4d23-9f56-2d15b28a03f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c839d4-2283-4093-9f89-c99afd2b98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2329c26-f272-4301-8410-9b6ae976bf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276fc6-e866-4cd7-9753-a68158576b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1355b0f-eff1-45ac-83a2-c2a5e3bb0b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709906-77ed-4e50-ae46-f8aad10c67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cfd2afe-c936-4731-b24f-f08c2821568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eec966-0bb6-4156-8665-1130967085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3da28c-dcdb-40ce-8d1c-6758d3c08f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096cbe7-d79d-4686-ae60-ac8e331a06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517c50-6e0a-4669-ac20-946ac7bcdb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e4c139-0204-4d35-bf84-b9b491bf5ee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c7b71c-ca42-46d0-be56-a7492dbf94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5328eb-dc85-4c81-b1d8-32a86f6f6e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e60c5f-5c01-448c-b354-deaf966a8c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ee20a9-ab0b-44a7-9e6d-860c0627816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3cbc174-0969-4f0f-83c5-40e1d3bc62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e6b3917-c126-4014-a1e8-668049c44a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bd95dc-19c1-45de-b21d-9e28fa5218d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94d64f-84a9-46fa-9792-c170753ade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80cff21-b3ed-4c6f-bc2f-d63dc82082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aa750ea-3cef-449f-9508-78c9d6aa9d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ad25cdd-82e6-4634-ae06-20063f0f3e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efb5be-e820-46c1-bd5d-62616a578e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8dc3bb-bf86-482a-85ec-b7d890b717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4924b9e-f0c9-4bdb-bbb2-dc830b3b45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c208f32-c898-4290-9295-9bd0cc2ff4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9d0192-3cff-4e6e-a47e-8ffe015727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e7047e-4403-4b07-8be0-a07914af9f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f680b3-3120-46f1-8dd2-1079d4e9c5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154976-10d7-4b2a-8fb0-6dc1aa54065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50</Slides>
  <Notes>50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2026-09-13T01:13:33.752Z</dcterms:created>
  <dcterms:modified xsi:type="dcterms:W3CDTF">2026-09-13T01:13:33.752Z</dcterms:modified>
</cp:coreProperties>
</file>