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7a3789-5f36-4158-88ac-1832541045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1e7474-ec7b-43dd-8e1f-da7b3768d8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6d5a07-3784-4579-88a0-3e89d37dbb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a1b9bc-c735-4b7d-94bc-8d8b9ab428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316a61-ca23-4f14-b3e5-31b95cfe3aa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4fd184-e81f-45ed-930a-7160acbb55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ae975c-1cff-44a9-9621-24e2de1dfa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9a4a02-be72-495e-af68-1fd6594038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3ef249-102b-4924-9522-f35263b8b7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64a9a8-0562-41f7-8770-1c37b91b4b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6f3fb4-3031-4c4f-8fbd-e450f3dbac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d5a15b-91d2-454b-a6dc-093c81aed6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ccd20d-5f50-41ec-b6b1-247d5adc26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783de0-6c46-4226-9c7f-6d57300e6b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f2b7d5-f4f6-492c-9569-9460c7eb95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9b2742-20a8-4a3d-b73a-7a0fba1046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3dbcee-b65b-42f8-8657-b597c39585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e10bd2-6fe5-4938-9c34-4a7b6c89cf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1518f3-cc37-4a62-8715-6f0295e3d8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87811a-99e8-44bc-aa60-d5808d67b4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c5e325-6d58-4cf9-80d3-846b51408d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2026-09-03T01:35:21.502Z</dcterms:created>
  <dcterms:modified xsi:type="dcterms:W3CDTF">2026-09-03T01:35:21.502Z</dcterms:modified>
</cp:coreProperties>
</file>