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c3435e8-0513-4660-ab00-d66982af8b4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0135d49-f891-4772-9616-3a40d17016f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cb91fe3-7659-45ef-b498-2e9827011cd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541e4a0-45e3-4f08-a1f1-00cb4de20a6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a398f9c-dfe1-4c3e-98cf-7c03635183f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9f1d6e7-0f64-4925-8d2a-54938f451b1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68d13d0-5533-4e7d-b4c2-c037aee4364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a8c1c3c-a8c2-4a0a-894f-3b0266b8d39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b153f78-eff2-4cf6-a4b7-1ace16410dc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270c21c-bfc0-4143-bc36-f42a7a40cff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7dacd0e-ab1d-4421-85e8-fce37b17ca4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ed17ce9-6f28-4568-8a72-c986668e300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81cd352-2877-4616-a6c5-495d7240e90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e774046-9f1b-4e4f-b855-3a4cc2e1230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5eca821-2c6c-445b-8fd0-e865aab3347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25f1ef4-3de3-430d-85ab-657753afaac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7a9039e-c152-48d9-a9b5-dd83f21548d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0b88d47-2cd2-4bc8-91dd-174fb0a4ac8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9d6b2c4-8653-49bd-8aed-515026e68e3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4c757d6-5649-4498-8524-77e7b677bea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2026-10-01T02:37:17.697Z</dcterms:created>
  <dcterms:modified xsi:type="dcterms:W3CDTF">2026-10-01T02:37:17.697Z</dcterms:modified>
</cp:coreProperties>
</file>