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notesMasterIdLst>
    <p:notesMasterId r:id="rId5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ype="http://schemas.openxmlformats.org/officeDocument/2006/relationships/presProps" Target="presProps.xml"/>  <Relationship Id="rId52" Type="http://schemas.openxmlformats.org/officeDocument/2006/relationships/viewProps" Target="viewProps.xml"/>  <Relationship Id="rId53" Type="http://schemas.openxmlformats.org/officeDocument/2006/relationships/theme" Target="theme/theme1.xml"/>  <Relationship Id="rId54" Type="http://schemas.openxmlformats.org/officeDocument/2006/relationships/tableStyles" Target="tableStyles.xml"/>  <Relationship Id="rId5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93799b-49ef-4ccd-85f6-0c6be81622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ebd2ab-3666-4c39-b2cc-147380888f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cb895f-fd6a-4efa-b675-e497f835c2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4dc72c-346c-44ae-bc37-c22cc6639a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e95a44-96db-4c91-84af-c1d0bca110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1cac4f-2838-41dc-a354-47f0b0b0d5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f67cc8-bc39-4f08-a0d3-7d84eed1f3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00df5a-4e2e-48bd-a439-98c15316c9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5efb96-91ef-450c-8168-a8a27d3474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5d4247-915d-4aba-8fbb-6e4be6d34b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c8049b-7cd1-4545-90ef-13b2639d9e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158289-9f20-408b-a053-49e98156c4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4d83d9-acfb-4c67-bd31-a0bb4f5289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e26a1d-dc7d-401d-9147-7265e85eae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5a34b5-1f40-4e8d-b416-aea37044ed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25cd5f-d4e8-4393-9e15-49b603c6bc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aa2f6d-a23a-428a-af00-e899268823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cbb5e3-d8fd-423c-b78d-b6319046b9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2b108d-b0c6-4579-a77b-1585e35a15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3a526b-1d45-4e3d-b38d-e8dfb2a93a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c64541-bab7-44bf-affa-91304e216f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4f3f92-7ab5-498e-ab16-efe279f7eb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cc9d1a-255e-4a17-8cf4-bdd5d77420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bd8221-df71-494d-a02d-70c2770ebd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8fce77-0a02-43bc-9ff8-bcd178d0f6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366831-e89e-432f-a44b-8a1fe0070c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676f55-66eb-42b4-9090-339616cf99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3e817e-0e8f-4f74-bc83-b8de71d0ef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3e18a4-a7fa-4f4a-a57c-27f65667bc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6a54fe-b210-448f-9071-0b746377dd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49a9cd-5a3f-42b8-802b-5008120479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a188f0-c961-407a-a64b-a8f6408386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048400-d9df-4090-99c3-5febcea8cf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61d59c-f0c0-40ef-835c-1d71f6d2e3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3c9dc5-ce93-4e65-8751-f2c54a1cce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8ece86-6b65-4c17-bce9-485123da53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1ddcb3-902a-42dc-958f-822cb1989c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7bd45e-eec0-47d0-90fa-c9bb33264b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4dcecd-59fd-45c2-8775-13fa9f643a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6de3d5-c106-4ae6-bf1b-f72d6ffaaf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47d332-15b7-404b-9e27-2ef81fd068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eb08d9-4812-429a-9c68-e33e71e921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3f3433-b057-4d2b-9df5-0cd466ae83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de6af5-3509-47e1-b133-13ab67805f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0d762a-0e4d-4874-91b4-b87c2ba7a8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85bdb6-66b6-4d91-9558-9cb03bd4a5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82f681-a4e3-4568-bb27-c571517195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311f97-ca54-4821-a146-1dadc760eb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778642-bc4b-4d66-aee2-d293d84522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49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2026-09-13T17:21:20.215Z</dcterms:created>
  <dcterms:modified xsi:type="dcterms:W3CDTF">2026-09-13T17:21:20.215Z</dcterms:modified>
</cp:coreProperties>
</file>