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9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ype="http://schemas.openxmlformats.org/officeDocument/2006/relationships/presProps" Target="presProps.xml"/>  <Relationship Id="rId26" Type="http://schemas.openxmlformats.org/officeDocument/2006/relationships/viewProps" Target="viewProps.xml"/>  <Relationship Id="rId27" Type="http://schemas.openxmlformats.org/officeDocument/2006/relationships/theme" Target="theme/theme1.xml"/>  <Relationship Id="rId28" Type="http://schemas.openxmlformats.org/officeDocument/2006/relationships/tableStyles" Target="tableStyles.xml"/>  <Relationship Id="rId29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76c206-30aa-4e1b-b391-cce5d9cba8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af30bd-3b3e-4350-b295-e06381a452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60d81e-c549-494f-8aa6-216c75a875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3f7f87-2383-4894-af80-181e01d60a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e1668b-3f49-44cc-b17f-b2e368b0dc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879e28-b835-4e8d-b52c-ed19a6162e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51669d-11bb-4614-baa1-edac1ec0a2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b2a219-c506-4301-8d3f-3a1553e2ce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e37ee6-65ec-4808-a9d9-44f7e655e4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deea93-6136-4262-ba9e-65b8f5e471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74fd40-20d1-4ec4-822d-a94d1dffcd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794b94-8064-4ff3-990f-609bbd1a0e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458d12-5889-438c-a033-ae31430746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597f08-8a37-424b-b48a-e4512ff459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80cf06-4f54-409c-b99e-72abba67b5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ee2baa-c795-49a0-9e27-83ef6fd9ad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254f31-6503-4f2a-a425-fd8a8c78f6c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39105d-9fbe-472f-80a1-8a7c3ba006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7c685f-3c2f-43ad-8539-074fa637e2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4c5311-6ec5-4358-9e89-dfe4f82876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d7e3a7-e924-4016-bfa0-d67761013d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8ad37d-d596-437e-b31a-16114f1a17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0b33bf-5076-42ee-ad93-f8df5fd73a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2026-08-30T02:11:14.799Z</dcterms:created>
  <dcterms:modified xsi:type="dcterms:W3CDTF">2026-08-30T02:11:14.799Z</dcterms:modified>
</cp:coreProperties>
</file>