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notesMasterIdLst>
    <p:notesMasterId r:id="rId55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arget="slides/slide48.xml" Type="http://schemas.openxmlformats.org/officeDocument/2006/relationships/slide"/>  <Relationship Id="rId50" Target="slides/slide49.xml" Type="http://schemas.openxmlformats.org/officeDocument/2006/relationships/slide"/>  <Relationship Id="rId51" Type="http://schemas.openxmlformats.org/officeDocument/2006/relationships/presProps" Target="presProps.xml"/>  <Relationship Id="rId52" Type="http://schemas.openxmlformats.org/officeDocument/2006/relationships/viewProps" Target="viewProps.xml"/>  <Relationship Id="rId53" Type="http://schemas.openxmlformats.org/officeDocument/2006/relationships/theme" Target="theme/theme1.xml"/>  <Relationship Id="rId54" Type="http://schemas.openxmlformats.org/officeDocument/2006/relationships/tableStyles" Target="tableStyles.xml"/>  <Relationship Id="rId55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_rels/slide48.xml.rels><?xml version="1.0" encoding="UTF-8" standalone="yes"?>
<Relationships xmlns="http://schemas.openxmlformats.org/package/2006/relationships"><Relationship Id="rId1" Target="../media/image4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8.xml" Type="http://schemas.openxmlformats.org/officeDocument/2006/relationships/notesSlide"/></Relationships>
</file>

<file path=ppt/slides/_rels/slide49.xml.rels><?xml version="1.0" encoding="UTF-8" standalone="yes"?>
<Relationships xmlns="http://schemas.openxmlformats.org/package/2006/relationships"><Relationship Id="rId1" Target="../media/image4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9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60c276-74f3-47ea-bf5d-84350c6281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894844-82a4-45f7-b30e-58c8ddf7da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5dd67a-7006-49d4-8fde-e80f09af25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ccb3d5-b95b-4b1f-a3af-ec14454114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41a8c0e-490e-42f1-8c3c-58bffe20dd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a92c8f-365c-4b98-a403-914b4a2cee2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fc0ef5-4418-4304-b0bb-869f4653d0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62b9a8-272f-4999-9fc0-984dec972e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e6cbc9-7d6c-4301-88f7-fdd07a6d50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46137d-ea5e-406f-acf2-f5a87bbe097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d32fb6-38dc-42ef-8d09-4f203c2e40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e36c2d-4a79-4e24-8b6e-cd71af5569b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50dd05-91a0-4d4d-9779-9f5d6338c41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47a368-6a4b-4c23-9182-af9cb26059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0b54f1-29b7-41c8-9ffa-aa52bf9c1f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c8888f-5a1a-4b92-818a-b4e38fa846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3ba2d8-fb0f-405d-ab1d-3f7e60c191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12462d-0544-4b4c-b24e-2398f04ccf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b4b7de-2b54-467f-b9e9-52776d5105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c1e615-cf20-41bf-b013-c97200fa1b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96092a-f484-4a94-9524-dfc2e8a0e3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db4d03-ee9c-4a1a-af58-70d22e22bc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e25e28-3905-43a9-a2f9-73b54b4fbb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7cea5c-2cef-4bad-a914-11be2ffc06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8daf1f-2580-4ffe-bf0c-441da2a0d8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0be648-a011-49c3-84e0-7bb0282824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a4e35b-55ea-4462-b455-834629b19d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a94daf-6717-4aab-b03f-087d8175415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840d46-8b07-4c0d-a542-06bd262522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faa7b9-4ccb-4a4c-b3f1-08cfb033985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4011d3-33d9-4213-96b0-a8905a3e4c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0f7b8f-6839-48d0-9f03-3ffb7298ba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6c331a-279e-4fe5-8eaf-7c0ed6272a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d1a594-70a9-4148-bd2e-90476c6f18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94efde-4883-4dd4-a2e4-6bc1fe45ae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197a3f-3561-4992-991b-6a3dfdedb6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72ae2e-75d6-4d8d-a608-9abbee6843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ca98e6-16b7-41f4-a5e8-a8a868d17b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6cb546-fd6f-4bad-8da1-514c8059d7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c75996-53c0-4ea4-a903-0fe15c1352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465a4a-7d5d-4b28-9147-d732584d5cc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9aca755-a568-4459-abe0-5c09872849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380db1-3ecc-4751-809b-2a16ea73888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d4f73e-36e6-453a-b96b-a5a46561b8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1751d0-2817-4ae2-ac25-e921fb3d7b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35c54c6-2d06-4f4e-8ad7-b5c9383d72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fbcaf3-dccb-4e26-a863-fcf7c717c7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5e3e04-0b8c-419a-a53b-0297a55901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78a3b1-9797-4e3e-9dfa-59205290de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49</Slides>
  <Notes>49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2026-09-13T02:37:40.345Z</dcterms:created>
  <dcterms:modified xsi:type="dcterms:W3CDTF">2026-09-13T02:37:40.345Z</dcterms:modified>
</cp:coreProperties>
</file>