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5542af-4d71-4f61-89bb-10d28e3380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9ea203-9acc-498f-ab96-f962adea5b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c187ad-325f-4795-ac41-51e1553a71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61b003-74ef-47bf-a1b9-bd55cb9b1f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457369-0504-4d21-a696-b25392e304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a2358a-fc38-43b5-a657-891585108a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475e7d-bbdd-43a4-a6cb-ffe7815bcd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bb3b7a-8cd5-4fa3-a472-872d14c6a6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f37c8e-1807-46fb-8055-df8c8b27a7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ef1d3e-c26b-4f9e-8a5e-30b510ed02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07fbde-301b-40e5-9a0e-232cd45117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4f9976-a155-407d-8991-d82af30158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53c224-71ee-4d28-9206-2d253ac65d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5fe319-bda7-4613-9f2f-7dc822c763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84f618-e7ff-4f76-9ef8-386d54a377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88f8fc-3c1b-48ed-ab47-b20b7aa2b7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8f138c-0158-481a-8ec3-59d5836be9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34fae7-2018-41ae-9a8e-0ddfbf449b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8c7c97-f799-433a-99c9-dccd8538a0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b3e1c3-6f0a-410d-ab54-e33a207cc0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2026-10-01T01:17:55.521Z</dcterms:created>
  <dcterms:modified xsi:type="dcterms:W3CDTF">2026-10-01T01:17:55.521Z</dcterms:modified>
</cp:coreProperties>
</file>