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54b742-aba3-483d-b186-366b0f5252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3db4ca-9997-4503-a2a3-38c67f3134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f54d64-dd00-425b-a394-e7a3a01bac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b91fab-91e1-4591-a011-87faedea15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c02324-7dcb-47b2-bf52-32a0222dc1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071246-b671-4d3a-b973-2af5e3452b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9c1c48-24a1-4026-9626-6aeba5ee10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2efa00-3cc9-4858-a65f-9647b1a10b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62ccd2-dd36-43ac-b438-c7f056e4fa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beae20-ad96-48cf-8a33-842aee4e65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9ac758-c316-4383-bfb9-7d3f108603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46a46b-7b65-4fb8-a93a-ac5277dbe3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4bb718-042f-466b-8786-57afec0cf6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704f11-9494-4ef7-a844-bbab02de4a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7d45bc-2143-4f63-baf6-48a32f03a9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81adbd-6e58-4a3e-b53a-a399990cb7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6eea24-6fac-4fac-a253-519f9f9c22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c2aa58-e954-4c3f-8a97-1d26ef5677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65af1c-20cd-44dd-8997-3c7d9d7ede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f7cd00-2f2c-4c05-9bee-4e8ae08a08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880b21-9d93-4bee-b5a4-106872b76d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a0853b-df19-43a0-a281-d6f380515f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2026-08-31T02:46:43.519Z</dcterms:created>
  <dcterms:modified xsi:type="dcterms:W3CDTF">2026-08-31T02:46:43.519Z</dcterms:modified>
</cp:coreProperties>
</file>