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notesMasterIdLst>
    <p:notesMasterId r:id="rId4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arget="slides/slide23.xml" Type="http://schemas.openxmlformats.org/officeDocument/2006/relationships/slide"/>  <Relationship Id="rId25" Target="slides/slide24.xml" Type="http://schemas.openxmlformats.org/officeDocument/2006/relationships/slide"/>  <Relationship Id="rId26" Target="slides/slide25.xml" Type="http://schemas.openxmlformats.org/officeDocument/2006/relationships/slide"/>  <Relationship Id="rId27" Target="slides/slide26.xml" Type="http://schemas.openxmlformats.org/officeDocument/2006/relationships/slide"/>  <Relationship Id="rId28" Target="slides/slide27.xml" Type="http://schemas.openxmlformats.org/officeDocument/2006/relationships/slide"/>  <Relationship Id="rId29" Target="slides/slide28.xml" Type="http://schemas.openxmlformats.org/officeDocument/2006/relationships/slide"/>  <Relationship Id="rId30" Target="slides/slide29.xml" Type="http://schemas.openxmlformats.org/officeDocument/2006/relationships/slide"/>  <Relationship Id="rId31" Target="slides/slide30.xml" Type="http://schemas.openxmlformats.org/officeDocument/2006/relationships/slide"/>  <Relationship Id="rId32" Target="slides/slide31.xml" Type="http://schemas.openxmlformats.org/officeDocument/2006/relationships/slide"/>  <Relationship Id="rId33" Target="slides/slide32.xml" Type="http://schemas.openxmlformats.org/officeDocument/2006/relationships/slide"/>  <Relationship Id="rId34" Target="slides/slide33.xml" Type="http://schemas.openxmlformats.org/officeDocument/2006/relationships/slide"/>  <Relationship Id="rId35" Target="slides/slide34.xml" Type="http://schemas.openxmlformats.org/officeDocument/2006/relationships/slide"/>  <Relationship Id="rId36" Target="slides/slide35.xml" Type="http://schemas.openxmlformats.org/officeDocument/2006/relationships/slide"/>  <Relationship Id="rId37" Target="slides/slide36.xml" Type="http://schemas.openxmlformats.org/officeDocument/2006/relationships/slide"/>  <Relationship Id="rId38" Target="slides/slide37.xml" Type="http://schemas.openxmlformats.org/officeDocument/2006/relationships/slide"/>  <Relationship Id="rId39" Target="slides/slide38.xml" Type="http://schemas.openxmlformats.org/officeDocument/2006/relationships/slide"/>  <Relationship Id="rId40" Target="slides/slide39.xml" Type="http://schemas.openxmlformats.org/officeDocument/2006/relationships/slide"/>  <Relationship Id="rId41" Target="slides/slide40.xml" Type="http://schemas.openxmlformats.org/officeDocument/2006/relationships/slide"/>  <Relationship Id="rId42" Type="http://schemas.openxmlformats.org/officeDocument/2006/relationships/presProps" Target="presProps.xml"/>  <Relationship Id="rId43" Type="http://schemas.openxmlformats.org/officeDocument/2006/relationships/viewProps" Target="viewProps.xml"/>  <Relationship Id="rId44" Type="http://schemas.openxmlformats.org/officeDocument/2006/relationships/theme" Target="theme/theme1.xml"/>  <Relationship Id="rId45" Type="http://schemas.openxmlformats.org/officeDocument/2006/relationships/tableStyles" Target="tableStyles.xml"/>  <Relationship Id="rId4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_rels/slide23.xml.rels><?xml version="1.0" encoding="UTF-8" standalone="yes"?>
<Relationships xmlns="http://schemas.openxmlformats.org/package/2006/relationships"><Relationship Id="rId1" Target="../media/image2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3.xml" Type="http://schemas.openxmlformats.org/officeDocument/2006/relationships/notesSlide"/></Relationships>
</file>

<file path=ppt/slides/_rels/slide24.xml.rels><?xml version="1.0" encoding="UTF-8" standalone="yes"?>
<Relationships xmlns="http://schemas.openxmlformats.org/package/2006/relationships"><Relationship Id="rId1" Target="../media/image2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4.xml" Type="http://schemas.openxmlformats.org/officeDocument/2006/relationships/notesSlide"/></Relationships>
</file>

<file path=ppt/slides/_rels/slide25.xml.rels><?xml version="1.0" encoding="UTF-8" standalone="yes"?>
<Relationships xmlns="http://schemas.openxmlformats.org/package/2006/relationships"><Relationship Id="rId1" Target="../media/image2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5.xml" Type="http://schemas.openxmlformats.org/officeDocument/2006/relationships/notesSlide"/></Relationships>
</file>

<file path=ppt/slides/_rels/slide26.xml.rels><?xml version="1.0" encoding="UTF-8" standalone="yes"?>
<Relationships xmlns="http://schemas.openxmlformats.org/package/2006/relationships"><Relationship Id="rId1" Target="../media/image2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6.xml" Type="http://schemas.openxmlformats.org/officeDocument/2006/relationships/notesSlide"/></Relationships>
</file>

<file path=ppt/slides/_rels/slide27.xml.rels><?xml version="1.0" encoding="UTF-8" standalone="yes"?>
<Relationships xmlns="http://schemas.openxmlformats.org/package/2006/relationships"><Relationship Id="rId1" Target="../media/image2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7.xml" Type="http://schemas.openxmlformats.org/officeDocument/2006/relationships/notesSlide"/></Relationships>
</file>

<file path=ppt/slides/_rels/slide28.xml.rels><?xml version="1.0" encoding="UTF-8" standalone="yes"?>
<Relationships xmlns="http://schemas.openxmlformats.org/package/2006/relationships"><Relationship Id="rId1" Target="../media/image2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8.xml" Type="http://schemas.openxmlformats.org/officeDocument/2006/relationships/notesSlide"/></Relationships>
</file>

<file path=ppt/slides/_rels/slide29.xml.rels><?xml version="1.0" encoding="UTF-8" standalone="yes"?>
<Relationships xmlns="http://schemas.openxmlformats.org/package/2006/relationships"><Relationship Id="rId1" Target="../media/image2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9.xml" Type="http://schemas.openxmlformats.org/officeDocument/2006/relationships/notesSlide"/></Relationships>
</file>

<file path=ppt/slides/_rels/slide30.xml.rels><?xml version="1.0" encoding="UTF-8" standalone="yes"?>
<Relationships xmlns="http://schemas.openxmlformats.org/package/2006/relationships"><Relationship Id="rId1" Target="../media/image3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0.xml" Type="http://schemas.openxmlformats.org/officeDocument/2006/relationships/notesSlide"/></Relationships>
</file>

<file path=ppt/slides/_rels/slide31.xml.rels><?xml version="1.0" encoding="UTF-8" standalone="yes"?>
<Relationships xmlns="http://schemas.openxmlformats.org/package/2006/relationships"><Relationship Id="rId1" Target="../media/image3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1.xml" Type="http://schemas.openxmlformats.org/officeDocument/2006/relationships/notesSlide"/></Relationships>
</file>

<file path=ppt/slides/_rels/slide32.xml.rels><?xml version="1.0" encoding="UTF-8" standalone="yes"?>
<Relationships xmlns="http://schemas.openxmlformats.org/package/2006/relationships"><Relationship Id="rId1" Target="../media/image3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2.xml" Type="http://schemas.openxmlformats.org/officeDocument/2006/relationships/notesSlide"/></Relationships>
</file>

<file path=ppt/slides/_rels/slide33.xml.rels><?xml version="1.0" encoding="UTF-8" standalone="yes"?>
<Relationships xmlns="http://schemas.openxmlformats.org/package/2006/relationships"><Relationship Id="rId1" Target="../media/image3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3.xml" Type="http://schemas.openxmlformats.org/officeDocument/2006/relationships/notesSlide"/></Relationships>
</file>

<file path=ppt/slides/_rels/slide34.xml.rels><?xml version="1.0" encoding="UTF-8" standalone="yes"?>
<Relationships xmlns="http://schemas.openxmlformats.org/package/2006/relationships"><Relationship Id="rId1" Target="../media/image3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4.xml" Type="http://schemas.openxmlformats.org/officeDocument/2006/relationships/notesSlide"/></Relationships>
</file>

<file path=ppt/slides/_rels/slide35.xml.rels><?xml version="1.0" encoding="UTF-8" standalone="yes"?>
<Relationships xmlns="http://schemas.openxmlformats.org/package/2006/relationships"><Relationship Id="rId1" Target="../media/image3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5.xml" Type="http://schemas.openxmlformats.org/officeDocument/2006/relationships/notesSlide"/></Relationships>
</file>

<file path=ppt/slides/_rels/slide36.xml.rels><?xml version="1.0" encoding="UTF-8" standalone="yes"?>
<Relationships xmlns="http://schemas.openxmlformats.org/package/2006/relationships"><Relationship Id="rId1" Target="../media/image3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6.xml" Type="http://schemas.openxmlformats.org/officeDocument/2006/relationships/notesSlide"/></Relationships>
</file>

<file path=ppt/slides/_rels/slide37.xml.rels><?xml version="1.0" encoding="UTF-8" standalone="yes"?>
<Relationships xmlns="http://schemas.openxmlformats.org/package/2006/relationships"><Relationship Id="rId1" Target="../media/image3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7.xml" Type="http://schemas.openxmlformats.org/officeDocument/2006/relationships/notesSlide"/></Relationships>
</file>

<file path=ppt/slides/_rels/slide38.xml.rels><?xml version="1.0" encoding="UTF-8" standalone="yes"?>
<Relationships xmlns="http://schemas.openxmlformats.org/package/2006/relationships"><Relationship Id="rId1" Target="../media/image3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8.xml" Type="http://schemas.openxmlformats.org/officeDocument/2006/relationships/notesSlide"/></Relationships>
</file>

<file path=ppt/slides/_rels/slide39.xml.rels><?xml version="1.0" encoding="UTF-8" standalone="yes"?>
<Relationships xmlns="http://schemas.openxmlformats.org/package/2006/relationships"><Relationship Id="rId1" Target="../media/image3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9.xml" Type="http://schemas.openxmlformats.org/officeDocument/2006/relationships/notesSlide"/></Relationships>
</file>

<file path=ppt/slides/_rels/slide40.xml.rels><?xml version="1.0" encoding="UTF-8" standalone="yes"?>
<Relationships xmlns="http://schemas.openxmlformats.org/package/2006/relationships"><Relationship Id="rId1" Target="../media/image4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0b720e1-3bef-45e3-bd2e-c97273bb400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5426211-858d-403d-9679-adf5d9d59b8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4e4d285-0bd5-450e-ae25-21cd9df2a0a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729ebda-48d4-4b99-8979-eacfa96d04b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7a9f219-a52b-4b64-b61f-67a711d0fd4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46fd970-f88d-4e11-a28e-2bcb3ae01fb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6927643-93b8-45b9-8ec2-8eac1ccd883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57d9d1a-96da-4ade-b631-2ba99356634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3eff069-0eaf-4650-a041-0746f69464d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2b4a308-90fa-4e75-85bd-d47019c88d5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8373f44-fa5f-4401-943d-a77e057e3dc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a5a1370-5c16-402a-b728-49775806864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356cb20-0d83-4ce6-b2ff-fe53c1f8588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e151e2b-da84-4a9f-a254-f9c1759ea16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390fe69-b836-4b53-b27b-eb318e4231b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bf684e1-b249-41b2-98fe-d6729eac3fa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a5cdd32-f921-4086-85e4-c7403ead5c8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59b3db0-1432-4a39-8a69-ebd078460aa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692acf0-925e-4966-a43b-6097d054278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7b7b7b4-9d1d-4449-9d53-628f004f0ef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9de4355-f9ac-4e17-9262-34ec2cbecd6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285ecf3-96e3-474a-a7f5-2a2213c0230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8a29aa3-c72a-499c-92f5-97c57a126c6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561cc0b-8306-4323-9cdf-0a3765af9e9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afa45dd-a970-4694-ab30-c6dbb23b4d9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e582224-35e1-48aa-8e16-13ef3d933ea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a427a99-90ab-4360-890e-7a1722d157a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8fb5380-fac8-4b5d-b1ae-7e215e02bf1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3cbcd89-69ef-41e9-af3d-e2ac868db0a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5072f26-9dd4-43fe-8cda-154a1b763a0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0a1020d-abce-4e52-9aeb-1fa44b323e3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0091eba-2baa-4edf-91e9-394317ca353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cbb7657-f6bb-45ff-b59e-436b0cd8107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346c505-4ec2-4ace-bdc0-c9efbdd475a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ca16432-6427-4aa3-85c0-8850c6691c4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088735c-74b3-4791-85c2-4f5781e6ce6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b7f8b14-28c7-456d-9780-7303610bec0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80eb118-7e4b-48ad-a019-df7ec5a7e89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a57cd37-b6c8-496e-a627-8fa910851bf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c5cfa90-42fc-4b4e-bbdd-9834703e69d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40</Slides>
  <Notes>40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2026-09-12T04:53:43.736Z</dcterms:created>
  <dcterms:modified xsi:type="dcterms:W3CDTF">2026-09-12T04:53:43.736Z</dcterms:modified>
</cp:coreProperties>
</file>